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1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들어가기 전에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78280" y="2559966"/>
            <a:ext cx="7233358" cy="310966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프로그래밍의 세계는 깊고도 넓다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모든 요소를 알려주기에는 </a:t>
            </a:r>
            <a:r>
              <a:rPr lang="en-US" altLang="ko-KR" dirty="0"/>
              <a:t>5</a:t>
            </a:r>
            <a:r>
              <a:rPr lang="ko-KR" altLang="en-US" dirty="0"/>
              <a:t>번의 강의가 너무도 짧다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스터디 끝나고 스스로 학습하지 않으면 의미가 없어진다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072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ROR 1</a:t>
            </a:r>
            <a:r>
              <a:rPr lang="ko-KR" altLang="en-US" dirty="0"/>
              <a:t>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71257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ko-KR" altLang="en-US" sz="2800" dirty="0"/>
              <a:t>수업 진행 방식</a:t>
            </a:r>
            <a:endParaRPr lang="en-US" altLang="ko-KR" sz="2800" dirty="0"/>
          </a:p>
          <a:p>
            <a:pPr marL="457200" indent="-457200">
              <a:buAutoNum type="arabicPeriod"/>
            </a:pPr>
            <a:r>
              <a:rPr lang="ko-KR" altLang="en-US" sz="2800" dirty="0" err="1"/>
              <a:t>백엔드와</a:t>
            </a:r>
            <a:r>
              <a:rPr lang="ko-KR" altLang="en-US" sz="2800" dirty="0"/>
              <a:t> 프론트 엔드 그리고 </a:t>
            </a:r>
            <a:r>
              <a:rPr lang="en-US" altLang="ko-KR" sz="2800" dirty="0"/>
              <a:t>MVC</a:t>
            </a:r>
          </a:p>
          <a:p>
            <a:pPr marL="457200" indent="-457200">
              <a:buAutoNum type="arabicPeriod"/>
            </a:pPr>
            <a:r>
              <a:rPr lang="en-US" altLang="ko-KR" sz="2800" dirty="0"/>
              <a:t>Cloud9 </a:t>
            </a:r>
            <a:r>
              <a:rPr lang="ko-KR" altLang="en-US" sz="2800" dirty="0"/>
              <a:t>사용법</a:t>
            </a:r>
          </a:p>
        </p:txBody>
      </p:sp>
    </p:spTree>
    <p:extLst>
      <p:ext uri="{BB962C8B-B14F-4D97-AF65-F5344CB8AC3E}">
        <p14:creationId xmlns:p14="http://schemas.microsoft.com/office/powerpoint/2010/main" val="187300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수업의 진행</a:t>
            </a:r>
          </a:p>
        </p:txBody>
      </p:sp>
      <p:pic>
        <p:nvPicPr>
          <p:cNvPr id="4" name="내용 개체 틀 3" descr="Creating a framework for Effective Online Discuss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0000" l="4125" r="91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277" y="2647030"/>
            <a:ext cx="3939380" cy="2954536"/>
          </a:xfrm>
        </p:spPr>
      </p:pic>
      <p:pic>
        <p:nvPicPr>
          <p:cNvPr id="5" name="그림 4" descr="Description Vassar Library Study Area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231" y="2727909"/>
            <a:ext cx="4322750" cy="2931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8020" y="5985446"/>
            <a:ext cx="28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각종 이론과 방법론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4142" y="2146614"/>
            <a:ext cx="22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Offline </a:t>
            </a:r>
            <a:r>
              <a:rPr lang="ko-KR" altLang="en-US" sz="2400" dirty="0"/>
              <a:t>수업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6659" y="5985446"/>
            <a:ext cx="28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재미난 실습시간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8020" y="2185365"/>
            <a:ext cx="28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Online </a:t>
            </a:r>
            <a:r>
              <a:rPr lang="ko-KR" altLang="en-US" sz="2400" dirty="0"/>
              <a:t>수업</a:t>
            </a:r>
          </a:p>
        </p:txBody>
      </p:sp>
    </p:spTree>
    <p:extLst>
      <p:ext uri="{BB962C8B-B14F-4D97-AF65-F5344CB8AC3E}">
        <p14:creationId xmlns:p14="http://schemas.microsoft.com/office/powerpoint/2010/main" val="350468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우리가 앞으로 배울 내용들</a:t>
            </a:r>
          </a:p>
        </p:txBody>
      </p:sp>
      <p:pic>
        <p:nvPicPr>
          <p:cNvPr id="4" name="내용 개체 틀 3" descr="관세청 블로그 :: 냉장고에 들어있는 위험한 음식 7 ...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0" b="100000" l="34043" r="99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688" r="-6"/>
          <a:stretch/>
        </p:blipFill>
        <p:spPr>
          <a:xfrm>
            <a:off x="538385" y="3156181"/>
            <a:ext cx="2075898" cy="2427584"/>
          </a:xfrm>
        </p:spPr>
      </p:pic>
      <p:pic>
        <p:nvPicPr>
          <p:cNvPr id="5" name="그림 4" descr="주방인테리어디자인, 주방꾸미기, 주방인테리어가 ...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500" y1="9500" x2="19333" y2="54500"/>
                        <a14:foregroundMark x1="17667" y1="12500" x2="167" y2="13250"/>
                        <a14:foregroundMark x1="64333" y1="12500" x2="58667" y2="15000"/>
                        <a14:foregroundMark x1="9500" y1="20250" x2="19167" y2="89250"/>
                        <a14:foregroundMark x1="86000" y1="83000" x2="5167" y2="79000"/>
                        <a14:foregroundMark x1="10000" y1="56750" x2="8500" y2="95500"/>
                        <a14:foregroundMark x1="59333" y1="97500" x2="44500" y2="90500"/>
                        <a14:foregroundMark x1="21500" y1="63750" x2="17167" y2="69500"/>
                        <a14:foregroundMark x1="5500" y1="53500" x2="2500" y2="65750"/>
                        <a14:foregroundMark x1="19833" y1="20250" x2="30500" y2="19500"/>
                        <a14:foregroundMark x1="20667" y1="11000" x2="60667" y2="12500"/>
                        <a14:foregroundMark x1="63333" y1="12000" x2="92000" y2="0"/>
                        <a14:foregroundMark x1="21667" y1="9500" x2="62500" y2="11500"/>
                        <a14:foregroundMark x1="63000" y1="11000" x2="76333" y2="6000"/>
                        <a14:foregroundMark x1="20833" y1="8000" x2="21000" y2="14750"/>
                        <a14:backgroundMark x1="333" y1="5250" x2="69833" y2="5500"/>
                        <a14:backgroundMark x1="84000" y1="1000" x2="86000" y2="0"/>
                        <a14:backgroundMark x1="87167" y1="750" x2="86167" y2="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756"/>
          <a:stretch/>
        </p:blipFill>
        <p:spPr>
          <a:xfrm>
            <a:off x="2840813" y="3230385"/>
            <a:ext cx="2552701" cy="2203141"/>
          </a:xfrm>
          <a:prstGeom prst="rect">
            <a:avLst/>
          </a:prstGeom>
        </p:spPr>
      </p:pic>
      <p:pic>
        <p:nvPicPr>
          <p:cNvPr id="6" name="그림 5" descr="... 회사가 만든 인기식당! 뭐가 다를까? 타니타 식당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301" y="2727290"/>
            <a:ext cx="4813998" cy="3209332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5896598" y="2358639"/>
            <a:ext cx="0" cy="389688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1874" y="2243726"/>
            <a:ext cx="28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/>
              <a:t>식당의 뒤편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75353" y="2127806"/>
            <a:ext cx="28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식당의 앞쪽</a:t>
            </a:r>
          </a:p>
        </p:txBody>
      </p:sp>
    </p:spTree>
    <p:extLst>
      <p:ext uri="{BB962C8B-B14F-4D97-AF65-F5344CB8AC3E}">
        <p14:creationId xmlns:p14="http://schemas.microsoft.com/office/powerpoint/2010/main" val="281845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우리가 앞으로 배울 내용들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61473" y="1982622"/>
            <a:ext cx="4674549" cy="4674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400" dirty="0"/>
              <a:t>서버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913549" y="1982622"/>
            <a:ext cx="4674549" cy="4674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400" dirty="0"/>
              <a:t>브라우저</a:t>
            </a:r>
          </a:p>
        </p:txBody>
      </p:sp>
      <p:sp>
        <p:nvSpPr>
          <p:cNvPr id="6" name="화살표: 오른쪽 5"/>
          <p:cNvSpPr/>
          <p:nvPr/>
        </p:nvSpPr>
        <p:spPr>
          <a:xfrm>
            <a:off x="5332576" y="3426864"/>
            <a:ext cx="1358781" cy="4101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서빙</a:t>
            </a:r>
          </a:p>
        </p:txBody>
      </p:sp>
      <p:sp>
        <p:nvSpPr>
          <p:cNvPr id="7" name="화살표: 오른쪽 6"/>
          <p:cNvSpPr/>
          <p:nvPr/>
        </p:nvSpPr>
        <p:spPr>
          <a:xfrm rot="10800000">
            <a:off x="5332575" y="4734370"/>
            <a:ext cx="1358781" cy="4101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46032" y="2478280"/>
            <a:ext cx="3905430" cy="3956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o-KR" altLang="en-US" sz="2400" dirty="0" err="1"/>
              <a:t>백엔드</a:t>
            </a:r>
            <a:r>
              <a:rPr lang="en-US" altLang="ko-KR" sz="2400" dirty="0"/>
              <a:t>(ROR)</a:t>
            </a:r>
            <a:endParaRPr lang="ko-KR" alt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7221197" y="2478280"/>
            <a:ext cx="4059252" cy="3956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o-KR" altLang="en-US" sz="2400" dirty="0"/>
              <a:t>프론트 엔드</a:t>
            </a:r>
            <a:r>
              <a:rPr lang="en-US" altLang="ko-KR" sz="2400" dirty="0"/>
              <a:t>(HTML/CSS)</a:t>
            </a:r>
            <a:endParaRPr lang="ko-KR" altLang="en-US" sz="2400" dirty="0"/>
          </a:p>
        </p:txBody>
      </p:sp>
      <p:sp>
        <p:nvSpPr>
          <p:cNvPr id="10" name="직사각형 9"/>
          <p:cNvSpPr/>
          <p:nvPr/>
        </p:nvSpPr>
        <p:spPr>
          <a:xfrm>
            <a:off x="1029764" y="2976072"/>
            <a:ext cx="1768983" cy="17219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Model</a:t>
            </a:r>
          </a:p>
          <a:p>
            <a:pPr algn="ctr"/>
            <a:r>
              <a:rPr lang="en-US" altLang="ko-KR" sz="2000" dirty="0"/>
              <a:t>database</a:t>
            </a:r>
          </a:p>
          <a:p>
            <a:pPr algn="ctr"/>
            <a:r>
              <a:rPr lang="ko-KR" altLang="en-US" dirty="0"/>
              <a:t>냉장고</a:t>
            </a:r>
            <a:endParaRPr lang="ko-KR" altLang="en-US" sz="2400" dirty="0"/>
          </a:p>
        </p:txBody>
      </p:sp>
      <p:sp>
        <p:nvSpPr>
          <p:cNvPr id="11" name="직사각형 10"/>
          <p:cNvSpPr/>
          <p:nvPr/>
        </p:nvSpPr>
        <p:spPr>
          <a:xfrm>
            <a:off x="2890613" y="4456628"/>
            <a:ext cx="1768983" cy="17219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Controller</a:t>
            </a:r>
          </a:p>
          <a:p>
            <a:pPr algn="ctr"/>
            <a:endParaRPr lang="en-US" altLang="ko-KR" sz="2400" dirty="0"/>
          </a:p>
          <a:p>
            <a:pPr algn="ctr"/>
            <a:r>
              <a:rPr lang="ko-KR" altLang="en-US" dirty="0"/>
              <a:t>주방</a:t>
            </a:r>
            <a:endParaRPr lang="ko-KR" altLang="en-US" sz="2400" dirty="0"/>
          </a:p>
        </p:txBody>
      </p:sp>
      <p:sp>
        <p:nvSpPr>
          <p:cNvPr id="12" name="직사각형 11"/>
          <p:cNvSpPr/>
          <p:nvPr/>
        </p:nvSpPr>
        <p:spPr>
          <a:xfrm>
            <a:off x="8366331" y="3458906"/>
            <a:ext cx="1768983" cy="17219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2400" dirty="0"/>
              <a:t>View</a:t>
            </a:r>
          </a:p>
          <a:p>
            <a:pPr algn="ctr"/>
            <a:endParaRPr lang="en-US" altLang="ko-KR" sz="2400" dirty="0"/>
          </a:p>
          <a:p>
            <a:pPr algn="ctr"/>
            <a:r>
              <a:rPr lang="ko-KR" altLang="en-US" dirty="0"/>
              <a:t>식탁</a:t>
            </a:r>
          </a:p>
        </p:txBody>
      </p:sp>
    </p:spTree>
    <p:extLst>
      <p:ext uri="{BB962C8B-B14F-4D97-AF65-F5344CB8AC3E}">
        <p14:creationId xmlns:p14="http://schemas.microsoft.com/office/powerpoint/2010/main" val="159290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우리가 앞으로 배울 내용들</a:t>
            </a:r>
            <a:r>
              <a:rPr lang="en-US" altLang="ko-KR" dirty="0"/>
              <a:t>(</a:t>
            </a:r>
            <a:r>
              <a:rPr lang="ko-KR" altLang="en-US" dirty="0"/>
              <a:t>언어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46032" y="2478280"/>
            <a:ext cx="3905430" cy="3956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2400" b="1" dirty="0"/>
              <a:t>ROR</a:t>
            </a:r>
          </a:p>
          <a:p>
            <a:pPr algn="ctr"/>
            <a:endParaRPr lang="en-US" altLang="ko-KR" sz="2400" dirty="0"/>
          </a:p>
          <a:p>
            <a:pPr algn="ctr"/>
            <a:r>
              <a:rPr lang="en-US" altLang="ko-KR" sz="2400" dirty="0"/>
              <a:t>Ruby on rails </a:t>
            </a:r>
            <a:r>
              <a:rPr lang="ko-KR" altLang="en-US" sz="2400" dirty="0"/>
              <a:t>의 약자</a:t>
            </a:r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r>
              <a:rPr lang="ko-KR" altLang="en-US" sz="2400" dirty="0"/>
              <a:t>가장 쉬운 </a:t>
            </a:r>
            <a:r>
              <a:rPr lang="ko-KR" altLang="en-US" sz="2400" dirty="0" err="1"/>
              <a:t>백엔드</a:t>
            </a:r>
            <a:r>
              <a:rPr lang="ko-KR" altLang="en-US" sz="2400" dirty="0"/>
              <a:t> 언어</a:t>
            </a:r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r>
              <a:rPr lang="ko-KR" altLang="en-US" sz="2400" dirty="0"/>
              <a:t>서버에서 실행됨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221197" y="2478280"/>
            <a:ext cx="4059252" cy="3956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2400" b="1" dirty="0"/>
              <a:t>HTML/CSS</a:t>
            </a:r>
          </a:p>
          <a:p>
            <a:pPr algn="ctr"/>
            <a:endParaRPr lang="en-US" altLang="ko-KR" sz="2400" dirty="0"/>
          </a:p>
          <a:p>
            <a:pPr algn="ctr"/>
            <a:r>
              <a:rPr lang="en-US" altLang="ko-KR" sz="2400" dirty="0"/>
              <a:t>HTML </a:t>
            </a:r>
            <a:r>
              <a:rPr lang="ko-KR" altLang="en-US" sz="2400" dirty="0"/>
              <a:t>정보를 담당</a:t>
            </a:r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r>
              <a:rPr lang="en-US" altLang="ko-KR" sz="2400" dirty="0"/>
              <a:t>CSS </a:t>
            </a:r>
            <a:r>
              <a:rPr lang="ko-KR" altLang="en-US" sz="2400" dirty="0" err="1"/>
              <a:t>데코레이션을</a:t>
            </a:r>
            <a:r>
              <a:rPr lang="ko-KR" altLang="en-US" sz="2400" dirty="0"/>
              <a:t> 담당</a:t>
            </a:r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r>
              <a:rPr lang="ko-KR" altLang="en-US" sz="2400" dirty="0"/>
              <a:t>브라우저에서 실행됨</a:t>
            </a:r>
          </a:p>
        </p:txBody>
      </p:sp>
    </p:spTree>
    <p:extLst>
      <p:ext uri="{BB962C8B-B14F-4D97-AF65-F5344CB8AC3E}">
        <p14:creationId xmlns:p14="http://schemas.microsoft.com/office/powerpoint/2010/main" val="250485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환경 구축</a:t>
            </a:r>
          </a:p>
        </p:txBody>
      </p:sp>
      <p:pic>
        <p:nvPicPr>
          <p:cNvPr id="4" name="내용 개체 틀 3" descr="File:Google Chrome icon (2011).sv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41" y="2405972"/>
            <a:ext cx="2329525" cy="2329525"/>
          </a:xfrm>
        </p:spPr>
      </p:pic>
      <p:sp>
        <p:nvSpPr>
          <p:cNvPr id="5" name="TextBox 4"/>
          <p:cNvSpPr txBox="1"/>
          <p:nvPr/>
        </p:nvSpPr>
        <p:spPr>
          <a:xfrm>
            <a:off x="784135" y="5067656"/>
            <a:ext cx="246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크롬을 설치한다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278" y="2747934"/>
            <a:ext cx="2213361" cy="1645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90" y="5067656"/>
            <a:ext cx="246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주소창에 </a:t>
            </a:r>
            <a:r>
              <a:rPr lang="en-US" altLang="ko-KR" dirty="0"/>
              <a:t>c9.io</a:t>
            </a:r>
            <a:r>
              <a:rPr lang="ko-KR" altLang="en-US" dirty="0"/>
              <a:t>를 친다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784" y="2542835"/>
            <a:ext cx="2464215" cy="2041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2784" y="4929156"/>
            <a:ext cx="246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고양이 버튼을 누르고 가입 후 로그인한다</a:t>
            </a:r>
          </a:p>
        </p:txBody>
      </p:sp>
    </p:spTree>
    <p:extLst>
      <p:ext uri="{BB962C8B-B14F-4D97-AF65-F5344CB8AC3E}">
        <p14:creationId xmlns:p14="http://schemas.microsoft.com/office/powerpoint/2010/main" val="3464461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줄무늬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TM03090430[[fn=밴드]]</Template>
  <TotalTime>450</TotalTime>
  <Words>120</Words>
  <Application>Microsoft Office PowerPoint</Application>
  <PresentationFormat>와이드스크린</PresentationFormat>
  <Paragraphs>52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맑은 고딕</vt:lpstr>
      <vt:lpstr>Corbel</vt:lpstr>
      <vt:lpstr>Wingdings</vt:lpstr>
      <vt:lpstr>줄무늬</vt:lpstr>
      <vt:lpstr>들어가기 전에</vt:lpstr>
      <vt:lpstr>ROR 1강</vt:lpstr>
      <vt:lpstr>수업의 진행</vt:lpstr>
      <vt:lpstr>우리가 앞으로 배울 내용들</vt:lpstr>
      <vt:lpstr>우리가 앞으로 배울 내용들</vt:lpstr>
      <vt:lpstr>우리가 앞으로 배울 내용들(언어)</vt:lpstr>
      <vt:lpstr>실습 환경 구축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ROR 1강</dc:title>
  <dc:creator>Seung Ho Jeoung</dc:creator>
  <cp:lastModifiedBy>Seung Ho Jeoung</cp:lastModifiedBy>
  <cp:revision>10</cp:revision>
  <dcterms:created xsi:type="dcterms:W3CDTF">2016-08-26T07:41:55Z</dcterms:created>
  <dcterms:modified xsi:type="dcterms:W3CDTF">2016-09-21T07:21:22Z</dcterms:modified>
</cp:coreProperties>
</file>