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CSS</a:t>
            </a:r>
            <a:r>
              <a:rPr lang="ko-KR" altLang="en-US" dirty="0"/>
              <a:t>강의 </a:t>
            </a:r>
            <a:r>
              <a:rPr lang="en-US" altLang="ko-KR" dirty="0"/>
              <a:t>1</a:t>
            </a:r>
            <a:r>
              <a:rPr lang="ko-KR" altLang="en-US" dirty="0"/>
              <a:t>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ko-KR" altLang="en-US" dirty="0"/>
              <a:t>태그의 기본 구조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ko-KR" altLang="en-US" dirty="0"/>
              <a:t>여러가지 기본적인 태그들</a:t>
            </a:r>
          </a:p>
        </p:txBody>
      </p:sp>
    </p:spTree>
    <p:extLst>
      <p:ext uri="{BB962C8B-B14F-4D97-AF65-F5344CB8AC3E}">
        <p14:creationId xmlns:p14="http://schemas.microsoft.com/office/powerpoint/2010/main" val="262133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CSS</a:t>
            </a:r>
            <a:r>
              <a:rPr lang="ko-KR" altLang="en-US" dirty="0"/>
              <a:t>이란 무엇인가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8725" y="2932670"/>
            <a:ext cx="11052468" cy="3285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600" dirty="0"/>
              <a:t> </a:t>
            </a:r>
            <a:r>
              <a:rPr lang="ko-KR" altLang="en-US" sz="3600" dirty="0" err="1"/>
              <a:t>캐스케이딩</a:t>
            </a:r>
            <a:r>
              <a:rPr lang="ko-KR" altLang="en-US" sz="3600" dirty="0"/>
              <a:t> 스타일 시트</a:t>
            </a:r>
            <a:r>
              <a:rPr lang="en-US" altLang="ko-KR" sz="3600" dirty="0"/>
              <a:t>(Cascading Style Sheet)</a:t>
            </a:r>
            <a:r>
              <a:rPr lang="ko-KR" altLang="en-US" sz="3600" dirty="0"/>
              <a:t> </a:t>
            </a:r>
            <a:r>
              <a:rPr lang="ko-KR" altLang="en-US" sz="3600" dirty="0" err="1"/>
              <a:t>줄임말</a:t>
            </a:r>
            <a:endParaRPr lang="en-US" altLang="ko-KR" sz="3600" dirty="0"/>
          </a:p>
          <a:p>
            <a:pPr marL="0" indent="0">
              <a:buNone/>
            </a:pPr>
            <a:endParaRPr lang="en-US" altLang="ko-KR" sz="3600" dirty="0"/>
          </a:p>
          <a:p>
            <a:pPr marL="0" indent="0">
              <a:buNone/>
            </a:pPr>
            <a:r>
              <a:rPr lang="ko-KR" altLang="en-US" sz="3600" dirty="0" err="1"/>
              <a:t>마크업</a:t>
            </a:r>
            <a:r>
              <a:rPr lang="ko-KR" altLang="en-US" sz="3600" dirty="0"/>
              <a:t> 언어가 실제 표시되는 방법을 기술하는 언어</a:t>
            </a:r>
            <a:endParaRPr lang="en-US" altLang="ko-KR" sz="3600" dirty="0"/>
          </a:p>
        </p:txBody>
      </p:sp>
    </p:spTree>
    <p:extLst>
      <p:ext uri="{BB962C8B-B14F-4D97-AF65-F5344CB8AC3E}">
        <p14:creationId xmlns:p14="http://schemas.microsoft.com/office/powerpoint/2010/main" val="61313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선택자의</a:t>
            </a:r>
            <a:r>
              <a:rPr lang="ko-KR" altLang="en-US" dirty="0"/>
              <a:t> 개념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Class</a:t>
            </a:r>
            <a:r>
              <a:rPr lang="ko-KR" altLang="en-US" sz="2800" dirty="0"/>
              <a:t>와 </a:t>
            </a:r>
            <a:r>
              <a:rPr lang="en-US" altLang="ko-KR" sz="2800" dirty="0"/>
              <a:t>id</a:t>
            </a:r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/>
              <a:t>Class</a:t>
            </a:r>
            <a:r>
              <a:rPr lang="ko-KR" altLang="en-US" sz="2800" dirty="0"/>
              <a:t>는 소속 그룹 이름</a:t>
            </a:r>
            <a:endParaRPr lang="en-US" altLang="ko-KR" sz="2800" dirty="0"/>
          </a:p>
          <a:p>
            <a:pPr marL="0" indent="0">
              <a:buNone/>
            </a:pPr>
            <a:r>
              <a:rPr lang="ko-KR" altLang="en-US" sz="2800" dirty="0"/>
              <a:t>여러 번 부여할 수 있다</a:t>
            </a: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/>
              <a:t>Id</a:t>
            </a:r>
            <a:r>
              <a:rPr lang="ko-KR" altLang="en-US" sz="2800" dirty="0"/>
              <a:t>는 구분하기 위한 이름</a:t>
            </a:r>
            <a:endParaRPr lang="en-US" altLang="ko-KR" sz="2800" dirty="0"/>
          </a:p>
          <a:p>
            <a:pPr marL="0" indent="0">
              <a:buNone/>
            </a:pPr>
            <a:r>
              <a:rPr lang="ko-KR" altLang="en-US" sz="2800" dirty="0"/>
              <a:t>한번만 부여해야 한다</a:t>
            </a:r>
          </a:p>
        </p:txBody>
      </p:sp>
      <p:pic>
        <p:nvPicPr>
          <p:cNvPr id="4" name="그림 3" descr="Gestión de Personas...¡Todo un Arte!: mayo 20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742" y="1608512"/>
            <a:ext cx="4876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0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선택자의</a:t>
            </a:r>
            <a:r>
              <a:rPr lang="ko-KR" altLang="en-US" dirty="0"/>
              <a:t> 개념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Class</a:t>
            </a:r>
            <a:r>
              <a:rPr lang="ko-KR" altLang="en-US" sz="2800" dirty="0"/>
              <a:t>와 </a:t>
            </a:r>
            <a:r>
              <a:rPr lang="en-US" altLang="ko-KR" sz="2800" dirty="0"/>
              <a:t>id</a:t>
            </a:r>
          </a:p>
          <a:p>
            <a:pPr marL="0" indent="0">
              <a:buNone/>
            </a:pPr>
            <a:r>
              <a:rPr lang="ko-KR" altLang="en-US" sz="2400" dirty="0"/>
              <a:t>기본적으로 </a:t>
            </a:r>
            <a:r>
              <a:rPr lang="en-US" altLang="ko-KR" sz="2400" dirty="0"/>
              <a:t>.</a:t>
            </a:r>
            <a:r>
              <a:rPr lang="ko-KR" altLang="en-US" sz="2400" dirty="0"/>
              <a:t>뒤에 붙으면 </a:t>
            </a:r>
            <a:r>
              <a:rPr lang="en-US" altLang="ko-KR" sz="2400" dirty="0"/>
              <a:t>Class</a:t>
            </a:r>
          </a:p>
          <a:p>
            <a:pPr marL="0" indent="0">
              <a:buNone/>
            </a:pPr>
            <a:r>
              <a:rPr lang="en-US" altLang="ko-KR" sz="2400" dirty="0"/>
              <a:t>#</a:t>
            </a:r>
            <a:r>
              <a:rPr lang="ko-KR" altLang="en-US" sz="2400" dirty="0"/>
              <a:t>뒤에 붙으면 </a:t>
            </a:r>
            <a:r>
              <a:rPr lang="en-US" altLang="ko-KR" sz="2400" dirty="0"/>
              <a:t>id</a:t>
            </a:r>
            <a:r>
              <a:rPr lang="ko-KR" altLang="en-US" sz="2400" dirty="0"/>
              <a:t>를 지칭한다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/>
              <a:t>&lt;div class=“Samsung” id=“</a:t>
            </a:r>
            <a:r>
              <a:rPr lang="en-US" altLang="ko-KR" sz="2800" dirty="0" err="1"/>
              <a:t>gaedong</a:t>
            </a:r>
            <a:r>
              <a:rPr lang="en-US" altLang="ko-KR" sz="2800" dirty="0"/>
              <a:t>”&gt;</a:t>
            </a:r>
          </a:p>
          <a:p>
            <a:pPr marL="0" indent="0">
              <a:buNone/>
            </a:pPr>
            <a:r>
              <a:rPr lang="en-US" altLang="ko-KR" sz="2800" dirty="0"/>
              <a:t>  </a:t>
            </a:r>
            <a:r>
              <a:rPr lang="ko-KR" altLang="en-US" sz="2800" dirty="0"/>
              <a:t>안녕하세요 개똥이 입니다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/>
              <a:t>&lt;/div&gt;</a:t>
            </a:r>
          </a:p>
        </p:txBody>
      </p:sp>
      <p:pic>
        <p:nvPicPr>
          <p:cNvPr id="4" name="그림 3" descr="Gestión de Personas...¡Todo un Arte!: mayo 20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742" y="1608512"/>
            <a:ext cx="4876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0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CSS</a:t>
            </a:r>
            <a:r>
              <a:rPr lang="ko-KR" altLang="en-US" dirty="0"/>
              <a:t>의 작성법</a:t>
            </a:r>
            <a:r>
              <a:rPr lang="en-US" altLang="ko-KR" dirty="0"/>
              <a:t>: inline </a:t>
            </a:r>
            <a:r>
              <a:rPr lang="ko-KR" altLang="en-US" dirty="0"/>
              <a:t>스타일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7521" y="3395637"/>
            <a:ext cx="4643243" cy="1563542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&lt;a </a:t>
            </a:r>
            <a:r>
              <a:rPr lang="en-US" altLang="ko-KR" dirty="0">
                <a:solidFill>
                  <a:schemeClr val="bg1"/>
                </a:solidFill>
                <a:highlight>
                  <a:srgbClr val="FFFF00"/>
                </a:highlight>
              </a:rPr>
              <a:t>style=“color:gray;font-size:20px;”</a:t>
            </a:r>
            <a:r>
              <a:rPr lang="en-US" altLang="ko-KR" dirty="0"/>
              <a:t>&gt;</a:t>
            </a:r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/>
              <a:t>구글로 바로 가기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&lt;/a&gt;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057550" y="2224216"/>
            <a:ext cx="4234249" cy="43083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ko-KR" altLang="en-US" sz="2000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구글로 바로 가기</a:t>
            </a:r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1919417" y="2580091"/>
            <a:ext cx="387178" cy="815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19417" y="1962151"/>
            <a:ext cx="2265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태그 안에 속성을 지정할 수 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506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CSS</a:t>
            </a:r>
            <a:r>
              <a:rPr lang="ko-KR" altLang="en-US" dirty="0"/>
              <a:t>의 작성법</a:t>
            </a:r>
            <a:r>
              <a:rPr lang="en-US" altLang="ko-KR" dirty="0"/>
              <a:t>: </a:t>
            </a:r>
            <a:r>
              <a:rPr lang="ko-KR" altLang="en-US" dirty="0" err="1"/>
              <a:t>선택자를</a:t>
            </a:r>
            <a:r>
              <a:rPr lang="ko-KR" altLang="en-US" dirty="0"/>
              <a:t> 이용하는 방법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901347" y="2136372"/>
            <a:ext cx="3396334" cy="4580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&lt;a </a:t>
            </a:r>
            <a:r>
              <a:rPr lang="en-US" altLang="ko-KR" b="1" dirty="0"/>
              <a:t>class=“gray”</a:t>
            </a:r>
            <a:r>
              <a:rPr lang="en-US" altLang="ko-KR" dirty="0"/>
              <a:t>&gt;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구글로 바로 가기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&lt;/a&gt;</a:t>
            </a:r>
          </a:p>
          <a:p>
            <a:pPr marL="0" indent="0">
              <a:buNone/>
            </a:pPr>
            <a:r>
              <a:rPr lang="en-US" altLang="ko-KR" dirty="0"/>
              <a:t>&lt;style&gt; </a:t>
            </a:r>
          </a:p>
          <a:p>
            <a:pPr marL="0" indent="0">
              <a:buNone/>
            </a:pPr>
            <a:r>
              <a:rPr lang="en-US" altLang="ko-KR" dirty="0"/>
              <a:t>  .gray{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color:gray</a:t>
            </a:r>
            <a:r>
              <a:rPr lang="en-US" altLang="ko-KR" dirty="0"/>
              <a:t>;</a:t>
            </a:r>
          </a:p>
          <a:p>
            <a:pPr marL="0" indent="0">
              <a:buNone/>
            </a:pPr>
            <a:r>
              <a:rPr lang="en-US" altLang="ko-KR" dirty="0"/>
              <a:t>    font-size:20px</a:t>
            </a:r>
          </a:p>
          <a:p>
            <a:pPr marL="0" indent="0">
              <a:buNone/>
            </a:pPr>
            <a:r>
              <a:rPr lang="en-US" altLang="ko-KR" dirty="0"/>
              <a:t>  }</a:t>
            </a:r>
          </a:p>
          <a:p>
            <a:pPr marL="0" indent="0">
              <a:buNone/>
            </a:pPr>
            <a:r>
              <a:rPr lang="en-US" altLang="ko-KR" dirty="0"/>
              <a:t>&lt;/style&gt;</a:t>
            </a:r>
            <a:endParaRPr lang="ko-KR" altLang="en-US" dirty="0"/>
          </a:p>
        </p:txBody>
      </p:sp>
      <p:cxnSp>
        <p:nvCxnSpPr>
          <p:cNvPr id="13" name="직선 화살표 연결선 12"/>
          <p:cNvCxnSpPr/>
          <p:nvPr/>
        </p:nvCxnSpPr>
        <p:spPr>
          <a:xfrm flipH="1">
            <a:off x="3202077" y="2360320"/>
            <a:ext cx="1394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44912" y="1977934"/>
            <a:ext cx="2265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클래스를 부여해서 간접적으로 </a:t>
            </a:r>
            <a:r>
              <a:rPr lang="en-US" altLang="ko-KR" dirty="0"/>
              <a:t>CSS</a:t>
            </a:r>
            <a:r>
              <a:rPr lang="ko-KR" altLang="en-US" dirty="0"/>
              <a:t>를 적용한다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057550" y="2224216"/>
            <a:ext cx="4234249" cy="43083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ko-KR" altLang="en-US" sz="2000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구글로 바로 가기</a:t>
            </a:r>
          </a:p>
        </p:txBody>
      </p:sp>
      <p:cxnSp>
        <p:nvCxnSpPr>
          <p:cNvPr id="17" name="직선 화살표 연결선 16"/>
          <p:cNvCxnSpPr/>
          <p:nvPr/>
        </p:nvCxnSpPr>
        <p:spPr>
          <a:xfrm flipH="1" flipV="1">
            <a:off x="2038297" y="3806734"/>
            <a:ext cx="2506615" cy="880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4912" y="3353877"/>
            <a:ext cx="2265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Style </a:t>
            </a:r>
            <a:r>
              <a:rPr lang="ko-KR" altLang="en-US" dirty="0"/>
              <a:t>태그에는 </a:t>
            </a:r>
            <a:r>
              <a:rPr lang="en-US" altLang="ko-KR" dirty="0"/>
              <a:t>CSS</a:t>
            </a:r>
            <a:r>
              <a:rPr lang="ko-KR" altLang="en-US" dirty="0"/>
              <a:t>의 내용이 담길 수 있다</a:t>
            </a:r>
          </a:p>
        </p:txBody>
      </p:sp>
    </p:spTree>
    <p:extLst>
      <p:ext uri="{BB962C8B-B14F-4D97-AF65-F5344CB8AC3E}">
        <p14:creationId xmlns:p14="http://schemas.microsoft.com/office/powerpoint/2010/main" val="19327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CSS</a:t>
            </a:r>
            <a:r>
              <a:rPr lang="ko-KR" altLang="en-US" dirty="0"/>
              <a:t>의 작성법</a:t>
            </a:r>
            <a:r>
              <a:rPr lang="en-US" altLang="ko-KR" dirty="0"/>
              <a:t>: </a:t>
            </a:r>
            <a:r>
              <a:rPr lang="ko-KR" altLang="en-US" dirty="0" err="1"/>
              <a:t>선택자를</a:t>
            </a:r>
            <a:r>
              <a:rPr lang="ko-KR" altLang="en-US" dirty="0"/>
              <a:t> 이용하는 방법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901346" y="1853738"/>
            <a:ext cx="4568429" cy="486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b="1" dirty="0"/>
              <a:t>Index.html</a:t>
            </a:r>
          </a:p>
          <a:p>
            <a:pPr marL="0" indent="0">
              <a:buNone/>
            </a:pPr>
            <a:r>
              <a:rPr lang="en-US" altLang="ko-KR" dirty="0"/>
              <a:t>&lt;head&gt;</a:t>
            </a:r>
          </a:p>
          <a:p>
            <a:pPr marL="0" indent="0">
              <a:buNone/>
            </a:pPr>
            <a:r>
              <a:rPr lang="en-US" altLang="ko-KR" dirty="0"/>
              <a:t>  &lt;link </a:t>
            </a:r>
            <a:r>
              <a:rPr lang="en-US" altLang="ko-KR" dirty="0" err="1"/>
              <a:t>href</a:t>
            </a:r>
            <a:r>
              <a:rPr lang="en-US" altLang="ko-KR" dirty="0"/>
              <a:t>=“style.css" type="text/</a:t>
            </a:r>
            <a:r>
              <a:rPr lang="en-US" altLang="ko-KR" dirty="0" err="1"/>
              <a:t>css</a:t>
            </a:r>
            <a:r>
              <a:rPr lang="en-US" altLang="ko-KR" dirty="0"/>
              <a:t>" /&gt;</a:t>
            </a:r>
          </a:p>
          <a:p>
            <a:pPr marL="0" indent="0">
              <a:buNone/>
            </a:pPr>
            <a:r>
              <a:rPr lang="en-US" altLang="ko-KR" dirty="0"/>
              <a:t>&lt;/head&gt;</a:t>
            </a:r>
          </a:p>
          <a:p>
            <a:pPr marL="0" indent="0">
              <a:buNone/>
            </a:pPr>
            <a:r>
              <a:rPr lang="en-US" altLang="ko-KR" dirty="0"/>
              <a:t>&lt;a </a:t>
            </a:r>
            <a:r>
              <a:rPr lang="en-US" altLang="ko-KR" b="1" dirty="0"/>
              <a:t>class=“gray”</a:t>
            </a:r>
            <a:r>
              <a:rPr lang="en-US" altLang="ko-KR" dirty="0"/>
              <a:t>&gt;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구글로 바로 가기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&lt;/a&gt;</a:t>
            </a:r>
          </a:p>
          <a:p>
            <a:pPr marL="0" indent="0">
              <a:buNone/>
            </a:pPr>
            <a:r>
              <a:rPr lang="en-US" altLang="ko-KR" dirty="0"/>
              <a:t>Style.css</a:t>
            </a:r>
          </a:p>
          <a:p>
            <a:pPr marL="0" indent="0">
              <a:buNone/>
            </a:pPr>
            <a:r>
              <a:rPr lang="en-US" altLang="ko-KR" dirty="0"/>
              <a:t>  .gray{color:gray;font-size:20px;}</a:t>
            </a:r>
          </a:p>
        </p:txBody>
      </p:sp>
      <p:cxnSp>
        <p:nvCxnSpPr>
          <p:cNvPr id="13" name="직선 화살표 연결선 12"/>
          <p:cNvCxnSpPr/>
          <p:nvPr/>
        </p:nvCxnSpPr>
        <p:spPr>
          <a:xfrm flipH="1" flipV="1">
            <a:off x="2038298" y="2526575"/>
            <a:ext cx="2716582" cy="880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1178" y="1938481"/>
            <a:ext cx="2265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헤드에 </a:t>
            </a:r>
            <a:r>
              <a:rPr lang="en-US" altLang="ko-KR" dirty="0" err="1"/>
              <a:t>css</a:t>
            </a:r>
            <a:r>
              <a:rPr lang="ko-KR" altLang="en-US" dirty="0"/>
              <a:t>파일을 추가해서 불러올 수 있다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057550" y="2224216"/>
            <a:ext cx="4234249" cy="43083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ko-KR" altLang="en-US" sz="2000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구글로 바로 가기</a:t>
            </a:r>
          </a:p>
        </p:txBody>
      </p:sp>
    </p:spTree>
    <p:extLst>
      <p:ext uri="{BB962C8B-B14F-4D97-AF65-F5344CB8AC3E}">
        <p14:creationId xmlns:p14="http://schemas.microsoft.com/office/powerpoint/2010/main" val="41690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줄무늬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TM03090430[[fn=밴드]]</Template>
  <TotalTime>145</TotalTime>
  <Words>187</Words>
  <Application>Microsoft Office PowerPoint</Application>
  <PresentationFormat>와이드스크린</PresentationFormat>
  <Paragraphs>54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Corbel</vt:lpstr>
      <vt:lpstr>Wingdings</vt:lpstr>
      <vt:lpstr>줄무늬</vt:lpstr>
      <vt:lpstr>CSS강의 1강</vt:lpstr>
      <vt:lpstr>CSS이란 무엇인가?</vt:lpstr>
      <vt:lpstr>선택자의 개념</vt:lpstr>
      <vt:lpstr>선택자의 개념</vt:lpstr>
      <vt:lpstr>CSS의 작성법: inline 스타일</vt:lpstr>
      <vt:lpstr>CSS의 작성법: 선택자를 이용하는 방법</vt:lpstr>
      <vt:lpstr>CSS의 작성법: 선택자를 이용하는 방법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HTML강의 1강</dc:title>
  <dc:creator>Seung Ho Jeoung</dc:creator>
  <cp:lastModifiedBy>Seung Ho Jeoung</cp:lastModifiedBy>
  <cp:revision>11</cp:revision>
  <dcterms:created xsi:type="dcterms:W3CDTF">2016-08-26T14:56:42Z</dcterms:created>
  <dcterms:modified xsi:type="dcterms:W3CDTF">2016-08-26T19:03:47Z</dcterms:modified>
</cp:coreProperties>
</file>