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1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1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HTML</a:t>
            </a:r>
            <a:r>
              <a:rPr lang="ko-KR" altLang="en-US" dirty="0"/>
              <a:t>강의 </a:t>
            </a:r>
            <a:r>
              <a:rPr lang="en-US" altLang="ko-KR" dirty="0"/>
              <a:t>1</a:t>
            </a:r>
            <a:r>
              <a:rPr lang="ko-KR" altLang="en-US" dirty="0"/>
              <a:t>강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ko-KR" altLang="en-US" dirty="0"/>
              <a:t>태그의 기본 구조</a:t>
            </a:r>
            <a:endParaRPr lang="en-US" altLang="ko-KR" dirty="0"/>
          </a:p>
          <a:p>
            <a:pPr marL="457200" indent="-457200">
              <a:buAutoNum type="arabicPeriod"/>
            </a:pPr>
            <a:r>
              <a:rPr lang="ko-KR" altLang="en-US" dirty="0"/>
              <a:t>여러가지 기본적인 태그들</a:t>
            </a:r>
          </a:p>
        </p:txBody>
      </p:sp>
    </p:spTree>
    <p:extLst>
      <p:ext uri="{BB962C8B-B14F-4D97-AF65-F5344CB8AC3E}">
        <p14:creationId xmlns:p14="http://schemas.microsoft.com/office/powerpoint/2010/main" val="2621332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HTML</a:t>
            </a:r>
            <a:r>
              <a:rPr lang="ko-KR" altLang="en-US" dirty="0"/>
              <a:t>이란 무엇인가</a:t>
            </a:r>
            <a:r>
              <a:rPr lang="en-US" altLang="ko-KR" dirty="0"/>
              <a:t>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202919" y="2932670"/>
            <a:ext cx="9784080" cy="3285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3600" dirty="0" err="1"/>
              <a:t>HyperText</a:t>
            </a:r>
            <a:r>
              <a:rPr lang="en-US" altLang="ko-KR" sz="3600" dirty="0"/>
              <a:t> Markup Language</a:t>
            </a:r>
            <a:r>
              <a:rPr lang="ko-KR" altLang="en-US" sz="3600" dirty="0"/>
              <a:t>의 </a:t>
            </a:r>
            <a:r>
              <a:rPr lang="ko-KR" altLang="en-US" sz="3600" dirty="0" err="1"/>
              <a:t>줄임말</a:t>
            </a:r>
            <a:endParaRPr lang="en-US" altLang="ko-KR" sz="3600" dirty="0"/>
          </a:p>
          <a:p>
            <a:pPr marL="0" indent="0">
              <a:buNone/>
            </a:pPr>
            <a:endParaRPr lang="en-US" altLang="ko-KR" sz="3600" dirty="0"/>
          </a:p>
          <a:p>
            <a:pPr marL="0" indent="0">
              <a:buNone/>
            </a:pPr>
            <a:r>
              <a:rPr lang="en-US" altLang="ko-KR" sz="3600" dirty="0"/>
              <a:t>(</a:t>
            </a:r>
            <a:r>
              <a:rPr lang="ko-KR" altLang="en-US" sz="3600" dirty="0"/>
              <a:t>구조적인</a:t>
            </a:r>
            <a:r>
              <a:rPr lang="en-US" altLang="ko-KR" sz="3600" dirty="0"/>
              <a:t>)</a:t>
            </a:r>
            <a:r>
              <a:rPr lang="ko-KR" altLang="en-US" sz="3600" dirty="0"/>
              <a:t> 의미를 담고 있는 언어</a:t>
            </a:r>
            <a:r>
              <a:rPr lang="en-US" altLang="ko-KR" sz="36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613131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HTML</a:t>
            </a:r>
            <a:r>
              <a:rPr lang="ko-KR" altLang="en-US" dirty="0"/>
              <a:t>의 구조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2186" y="2439223"/>
            <a:ext cx="7819791" cy="335115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altLang="ko-KR" sz="3200" dirty="0"/>
              <a:t>&lt;html&gt;</a:t>
            </a:r>
          </a:p>
          <a:p>
            <a:pPr marL="0" indent="0">
              <a:buNone/>
            </a:pPr>
            <a:r>
              <a:rPr lang="en-US" altLang="ko-KR" sz="3200" dirty="0"/>
              <a:t>	&lt;body&gt;Hello World&lt;/body&gt;</a:t>
            </a:r>
          </a:p>
          <a:p>
            <a:pPr marL="0" indent="0">
              <a:buNone/>
            </a:pPr>
            <a:r>
              <a:rPr lang="en-US" altLang="ko-KR" sz="3200" dirty="0"/>
              <a:t>&lt;/html&gt;</a:t>
            </a:r>
            <a:endParaRPr lang="ko-KR" altLang="en-US" sz="3200" dirty="0"/>
          </a:p>
        </p:txBody>
      </p:sp>
      <p:sp>
        <p:nvSpPr>
          <p:cNvPr id="4" name="직사각형 3"/>
          <p:cNvSpPr/>
          <p:nvPr/>
        </p:nvSpPr>
        <p:spPr>
          <a:xfrm>
            <a:off x="1400529" y="3797643"/>
            <a:ext cx="5041013" cy="634314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914400" latinLnBrk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FFFFFF"/>
              </a:buClr>
            </a:pPr>
            <a:r>
              <a:rPr lang="en-US" altLang="ko-KR" sz="3200" dirty="0">
                <a:solidFill>
                  <a:srgbClr val="FFFFFF"/>
                </a:solidFill>
              </a:rPr>
              <a:t>&lt;body&gt;Hello World&lt;/body&gt;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7257535" y="2306595"/>
            <a:ext cx="4234249" cy="43083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ko-KR" dirty="0"/>
              <a:t>Hello World</a:t>
            </a:r>
            <a:endParaRPr lang="ko-KR" altLang="en-US" dirty="0"/>
          </a:p>
        </p:txBody>
      </p:sp>
      <p:cxnSp>
        <p:nvCxnSpPr>
          <p:cNvPr id="7" name="직선 화살표 연결선 6"/>
          <p:cNvCxnSpPr/>
          <p:nvPr/>
        </p:nvCxnSpPr>
        <p:spPr>
          <a:xfrm flipH="1">
            <a:off x="2240692" y="2907957"/>
            <a:ext cx="387178" cy="815546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067696" y="2472311"/>
            <a:ext cx="3319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/>
              <a:t>태그 안에 태그를 넣을 수 있다</a:t>
            </a:r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4060211" y="5203291"/>
            <a:ext cx="3591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태그 안에 글씨를 포함할 수 있다</a:t>
            </a:r>
          </a:p>
        </p:txBody>
      </p:sp>
      <p:cxnSp>
        <p:nvCxnSpPr>
          <p:cNvPr id="11" name="직선 화살표 연결선 10"/>
          <p:cNvCxnSpPr/>
          <p:nvPr/>
        </p:nvCxnSpPr>
        <p:spPr>
          <a:xfrm flipH="1">
            <a:off x="3681272" y="3074639"/>
            <a:ext cx="387178" cy="815546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직선 화살표 연결선 15"/>
          <p:cNvCxnSpPr/>
          <p:nvPr/>
        </p:nvCxnSpPr>
        <p:spPr>
          <a:xfrm flipH="1" flipV="1">
            <a:off x="5387546" y="4307437"/>
            <a:ext cx="296562" cy="770807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277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Html</a:t>
            </a:r>
            <a:r>
              <a:rPr lang="ko-KR" altLang="en-US" dirty="0"/>
              <a:t>의 구조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7521" y="3395637"/>
            <a:ext cx="5667438" cy="1563542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/>
              <a:t>&lt;a </a:t>
            </a:r>
            <a:r>
              <a:rPr lang="en-US" altLang="ko-KR" dirty="0" err="1">
                <a:solidFill>
                  <a:schemeClr val="bg1"/>
                </a:solidFill>
                <a:highlight>
                  <a:srgbClr val="FFFF00"/>
                </a:highlight>
              </a:rPr>
              <a:t>href</a:t>
            </a:r>
            <a:r>
              <a:rPr lang="en-US" altLang="ko-KR" dirty="0">
                <a:solidFill>
                  <a:schemeClr val="bg1"/>
                </a:solidFill>
                <a:highlight>
                  <a:srgbClr val="FFFF00"/>
                </a:highlight>
              </a:rPr>
              <a:t>=“www.google.com” </a:t>
            </a:r>
            <a:r>
              <a:rPr lang="en-US" altLang="ko-KR" dirty="0">
                <a:solidFill>
                  <a:schemeClr val="bg1"/>
                </a:solidFill>
                <a:highlight>
                  <a:srgbClr val="FF00FF"/>
                </a:highlight>
              </a:rPr>
              <a:t>target=“_blank”</a:t>
            </a:r>
            <a:r>
              <a:rPr lang="en-US" altLang="ko-KR" dirty="0"/>
              <a:t>&gt;</a:t>
            </a:r>
          </a:p>
          <a:p>
            <a:pPr marL="0" indent="0">
              <a:buNone/>
            </a:pPr>
            <a:r>
              <a:rPr lang="en-US" altLang="ko-KR" dirty="0"/>
              <a:t>	</a:t>
            </a:r>
            <a:r>
              <a:rPr lang="ko-KR" altLang="en-US" dirty="0"/>
              <a:t>구글로 바로 가기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/>
              <a:t>&lt;/a&gt;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7057550" y="2224216"/>
            <a:ext cx="4234249" cy="43083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ko-KR" altLang="en-US" u="sng" dirty="0">
                <a:solidFill>
                  <a:schemeClr val="bg2"/>
                </a:solidFill>
              </a:rPr>
              <a:t>구글로 바로 가기</a:t>
            </a:r>
          </a:p>
        </p:txBody>
      </p:sp>
      <p:cxnSp>
        <p:nvCxnSpPr>
          <p:cNvPr id="5" name="직선 화살표 연결선 4"/>
          <p:cNvCxnSpPr/>
          <p:nvPr/>
        </p:nvCxnSpPr>
        <p:spPr>
          <a:xfrm flipH="1">
            <a:off x="1919417" y="2580091"/>
            <a:ext cx="387178" cy="815546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19417" y="1962151"/>
            <a:ext cx="22654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/>
              <a:t>태그 안에 속성을 지정할 수 있다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05062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줄무늬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TM03090430[[fn=밴드]]</Template>
  <TotalTime>122</TotalTime>
  <Words>75</Words>
  <Application>Microsoft Office PowerPoint</Application>
  <PresentationFormat>와이드스크린</PresentationFormat>
  <Paragraphs>21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맑은 고딕</vt:lpstr>
      <vt:lpstr>Corbel</vt:lpstr>
      <vt:lpstr>Wingdings</vt:lpstr>
      <vt:lpstr>줄무늬</vt:lpstr>
      <vt:lpstr>HTML강의 1강</vt:lpstr>
      <vt:lpstr>HTML이란 무엇인가?</vt:lpstr>
      <vt:lpstr>HTML의 구조</vt:lpstr>
      <vt:lpstr>Html의 구조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HTML강의 1강</dc:title>
  <dc:creator>Seung Ho Jeoung</dc:creator>
  <cp:lastModifiedBy>Seung Ho Jeoung</cp:lastModifiedBy>
  <cp:revision>7</cp:revision>
  <dcterms:created xsi:type="dcterms:W3CDTF">2016-08-26T14:56:42Z</dcterms:created>
  <dcterms:modified xsi:type="dcterms:W3CDTF">2016-08-26T17:45:04Z</dcterms:modified>
</cp:coreProperties>
</file>