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3" r:id="rId4"/>
    <p:sldId id="271" r:id="rId5"/>
    <p:sldId id="273" r:id="rId6"/>
    <p:sldId id="272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6521" autoAdjust="0"/>
  </p:normalViewPr>
  <p:slideViewPr>
    <p:cSldViewPr snapToGrid="0">
      <p:cViewPr varScale="1">
        <p:scale>
          <a:sx n="116" d="100"/>
          <a:sy n="116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강의 </a:t>
            </a:r>
            <a:r>
              <a:rPr lang="en-US" altLang="ko-KR" dirty="0"/>
              <a:t>3-1</a:t>
            </a:r>
            <a:r>
              <a:rPr lang="ko-KR" altLang="en-US" dirty="0"/>
              <a:t>강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2521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dirty="0"/>
              <a:t>루비에서의 변수와 배열 해시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en-US" altLang="ko-KR" dirty="0"/>
              <a:t>if</a:t>
            </a:r>
            <a:r>
              <a:rPr lang="ko-KR" altLang="en-US" dirty="0"/>
              <a:t>문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en-US" altLang="ko-KR" dirty="0"/>
              <a:t>each</a:t>
            </a:r>
            <a:r>
              <a:rPr lang="ko-KR" altLang="en-US" dirty="0"/>
              <a:t>문</a:t>
            </a:r>
          </a:p>
        </p:txBody>
      </p:sp>
    </p:spTree>
    <p:extLst>
      <p:ext uri="{BB962C8B-B14F-4D97-AF65-F5344CB8AC3E}">
        <p14:creationId xmlns:p14="http://schemas.microsoft.com/office/powerpoint/2010/main" val="262133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복습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9219" y="2133600"/>
            <a:ext cx="5387350" cy="41749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</a:t>
            </a:r>
          </a:p>
          <a:p>
            <a:r>
              <a:rPr lang="ko-KR" altLang="en-US" dirty="0"/>
              <a:t>부트스트랩의 사용법</a:t>
            </a:r>
            <a:r>
              <a:rPr lang="en-US" altLang="ko-KR" dirty="0"/>
              <a:t>(link </a:t>
            </a:r>
            <a:r>
              <a:rPr lang="ko-KR" altLang="en-US" dirty="0"/>
              <a:t>태그를 이용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Form(</a:t>
            </a:r>
            <a:r>
              <a:rPr lang="en-US" altLang="ko-KR" dirty="0" err="1"/>
              <a:t>action,method</a:t>
            </a:r>
            <a:r>
              <a:rPr lang="en-US" altLang="ko-KR" dirty="0"/>
              <a:t>)&gt;input(</a:t>
            </a:r>
            <a:r>
              <a:rPr lang="en-US" altLang="ko-KR" dirty="0" err="1"/>
              <a:t>type,name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</a:t>
            </a:r>
          </a:p>
          <a:p>
            <a:r>
              <a:rPr lang="ko-KR" altLang="en-US" dirty="0"/>
              <a:t>하나의 태그에 여러 </a:t>
            </a:r>
            <a:r>
              <a:rPr lang="en-US" altLang="ko-KR" dirty="0" err="1"/>
              <a:t>css</a:t>
            </a:r>
            <a:r>
              <a:rPr lang="ko-KR" altLang="en-US" dirty="0"/>
              <a:t>가 중복되면 우선순위에 따라 적용된다</a:t>
            </a:r>
            <a:endParaRPr lang="en-US" altLang="ko-KR" dirty="0"/>
          </a:p>
          <a:p>
            <a:r>
              <a:rPr lang="ko-KR" altLang="en-US" dirty="0"/>
              <a:t>박스모델에서 외부부터 내부의 공간을 </a:t>
            </a:r>
            <a:r>
              <a:rPr lang="ko-KR" altLang="en-US" dirty="0" err="1"/>
              <a:t>구분짓는</a:t>
            </a:r>
            <a:r>
              <a:rPr lang="ko-KR" altLang="en-US" dirty="0"/>
              <a:t> 요소는 </a:t>
            </a:r>
            <a:r>
              <a:rPr lang="en-US" altLang="ko-KR" dirty="0"/>
              <a:t>offset&gt;margin&gt;border&gt;padding</a:t>
            </a:r>
          </a:p>
          <a:p>
            <a:r>
              <a:rPr lang="en-US" altLang="ko-KR" dirty="0"/>
              <a:t>Position</a:t>
            </a:r>
            <a:r>
              <a:rPr lang="ko-KR" altLang="en-US" dirty="0"/>
              <a:t>에는 </a:t>
            </a:r>
            <a:r>
              <a:rPr lang="en-US" altLang="ko-KR" dirty="0" err="1"/>
              <a:t>static,relative,absolute,fixed</a:t>
            </a:r>
            <a:endParaRPr lang="en-US" altLang="ko-KR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6203284" y="2133599"/>
            <a:ext cx="5387350" cy="4174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ROR</a:t>
            </a:r>
          </a:p>
          <a:p>
            <a:r>
              <a:rPr lang="en-US" altLang="ko-KR" dirty="0"/>
              <a:t>Rails generate controller [name]</a:t>
            </a:r>
          </a:p>
          <a:p>
            <a:r>
              <a:rPr lang="ko-KR" altLang="en-US" dirty="0"/>
              <a:t>데이터를 </a:t>
            </a:r>
            <a:r>
              <a:rPr lang="ko-KR" altLang="en-US" dirty="0" err="1"/>
              <a:t>서빙하는</a:t>
            </a:r>
            <a:r>
              <a:rPr lang="ko-KR" altLang="en-US" dirty="0"/>
              <a:t> 방법은 </a:t>
            </a:r>
            <a:endParaRPr lang="en-US" altLang="ko-KR" dirty="0"/>
          </a:p>
          <a:p>
            <a:pPr lvl="1"/>
            <a:r>
              <a:rPr lang="en-US" altLang="ko-KR" dirty="0"/>
              <a:t>@</a:t>
            </a:r>
            <a:r>
              <a:rPr lang="en-US" altLang="ko-KR" dirty="0" err="1"/>
              <a:t>var</a:t>
            </a:r>
            <a:r>
              <a:rPr lang="ko-KR" altLang="en-US" dirty="0"/>
              <a:t>로 이동시킨다</a:t>
            </a:r>
            <a:endParaRPr lang="en-US" altLang="ko-KR" dirty="0"/>
          </a:p>
          <a:p>
            <a:pPr lvl="1"/>
            <a:r>
              <a:rPr lang="en-US" altLang="ko-KR" dirty="0"/>
              <a:t>Post</a:t>
            </a:r>
            <a:r>
              <a:rPr lang="ko-KR" altLang="en-US" dirty="0"/>
              <a:t>와 </a:t>
            </a:r>
            <a:r>
              <a:rPr lang="en-US" altLang="ko-KR" dirty="0"/>
              <a:t>get</a:t>
            </a:r>
            <a:r>
              <a:rPr lang="ko-KR" altLang="en-US" dirty="0"/>
              <a:t>으로 보내는 방법</a:t>
            </a:r>
            <a:endParaRPr lang="en-US" altLang="ko-KR" dirty="0"/>
          </a:p>
          <a:p>
            <a:r>
              <a:rPr lang="ko-KR" altLang="en-US" dirty="0"/>
              <a:t>라우팅은 표지판을 만들어주는 것</a:t>
            </a:r>
            <a:r>
              <a:rPr lang="en-US" altLang="ko-K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06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634701" y="2478280"/>
            <a:ext cx="10865224" cy="37003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Rails APP </a:t>
            </a:r>
            <a:r>
              <a:rPr lang="ko-KR" altLang="en-US" dirty="0"/>
              <a:t>의 구성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461473" y="1982622"/>
            <a:ext cx="4674549" cy="46745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2400" dirty="0"/>
              <a:t>서버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913549" y="1982622"/>
            <a:ext cx="4674549" cy="46745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2400" dirty="0"/>
              <a:t>브라우저</a:t>
            </a:r>
          </a:p>
        </p:txBody>
      </p:sp>
      <p:sp>
        <p:nvSpPr>
          <p:cNvPr id="6" name="화살표: 오른쪽 5"/>
          <p:cNvSpPr/>
          <p:nvPr/>
        </p:nvSpPr>
        <p:spPr>
          <a:xfrm>
            <a:off x="5332576" y="3426864"/>
            <a:ext cx="1358781" cy="41019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서빙</a:t>
            </a:r>
          </a:p>
        </p:txBody>
      </p:sp>
      <p:sp>
        <p:nvSpPr>
          <p:cNvPr id="7" name="화살표: 오른쪽 6"/>
          <p:cNvSpPr/>
          <p:nvPr/>
        </p:nvSpPr>
        <p:spPr>
          <a:xfrm rot="10800000">
            <a:off x="5332575" y="4734370"/>
            <a:ext cx="1358781" cy="41019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46032" y="2478280"/>
            <a:ext cx="3905430" cy="395669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ko-KR" altLang="en-US" sz="2400" dirty="0" err="1"/>
              <a:t>백엔드</a:t>
            </a:r>
            <a:r>
              <a:rPr lang="en-US" altLang="ko-KR" sz="2400" dirty="0"/>
              <a:t>(ROR)</a:t>
            </a:r>
            <a:endParaRPr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7221197" y="2478280"/>
            <a:ext cx="4059252" cy="395669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ko-KR" altLang="en-US" sz="2400" dirty="0"/>
              <a:t>프론트 엔드</a:t>
            </a:r>
            <a:r>
              <a:rPr lang="en-US" altLang="ko-KR" sz="2400" dirty="0"/>
              <a:t>(HTML/CSS)</a:t>
            </a:r>
            <a:endParaRPr lang="ko-KR" altLang="en-US" sz="2400" dirty="0"/>
          </a:p>
        </p:txBody>
      </p:sp>
      <p:sp>
        <p:nvSpPr>
          <p:cNvPr id="10" name="직사각형 9"/>
          <p:cNvSpPr/>
          <p:nvPr/>
        </p:nvSpPr>
        <p:spPr>
          <a:xfrm>
            <a:off x="1029764" y="2976072"/>
            <a:ext cx="1768983" cy="17219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2400" dirty="0"/>
              <a:t>Model</a:t>
            </a:r>
          </a:p>
          <a:p>
            <a:pPr algn="ctr"/>
            <a:r>
              <a:rPr lang="en-US" altLang="ko-KR" sz="2000" dirty="0"/>
              <a:t>database</a:t>
            </a:r>
          </a:p>
          <a:p>
            <a:pPr algn="ctr"/>
            <a:r>
              <a:rPr lang="ko-KR" altLang="en-US" dirty="0"/>
              <a:t>냉장고</a:t>
            </a:r>
            <a:endParaRPr lang="ko-KR" altLang="en-US" sz="2400" dirty="0"/>
          </a:p>
        </p:txBody>
      </p:sp>
      <p:sp>
        <p:nvSpPr>
          <p:cNvPr id="11" name="직사각형 10"/>
          <p:cNvSpPr/>
          <p:nvPr/>
        </p:nvSpPr>
        <p:spPr>
          <a:xfrm>
            <a:off x="2890613" y="4456628"/>
            <a:ext cx="1768983" cy="17219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2400" dirty="0"/>
              <a:t>Controller</a:t>
            </a:r>
          </a:p>
          <a:p>
            <a:pPr algn="ctr"/>
            <a:endParaRPr lang="en-US" altLang="ko-KR" sz="2400" dirty="0"/>
          </a:p>
          <a:p>
            <a:pPr algn="ctr"/>
            <a:r>
              <a:rPr lang="ko-KR" altLang="en-US" dirty="0"/>
              <a:t>주방</a:t>
            </a:r>
            <a:endParaRPr lang="ko-KR" altLang="en-US" sz="2400" dirty="0"/>
          </a:p>
        </p:txBody>
      </p:sp>
      <p:sp>
        <p:nvSpPr>
          <p:cNvPr id="12" name="직사각형 11"/>
          <p:cNvSpPr/>
          <p:nvPr/>
        </p:nvSpPr>
        <p:spPr>
          <a:xfrm>
            <a:off x="8366331" y="3458906"/>
            <a:ext cx="1768983" cy="17219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2400" dirty="0"/>
              <a:t>View</a:t>
            </a:r>
          </a:p>
          <a:p>
            <a:pPr algn="ctr"/>
            <a:endParaRPr lang="en-US" altLang="ko-KR" sz="2400" dirty="0"/>
          </a:p>
          <a:p>
            <a:pPr algn="ctr"/>
            <a:r>
              <a:rPr lang="ko-KR" altLang="en-US" dirty="0"/>
              <a:t>식탁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3511" y="1871831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new [</a:t>
            </a:r>
            <a:r>
              <a:rPr lang="ko-KR" altLang="en-US" dirty="0"/>
              <a:t>앱 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1645" y="5423642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generate model [</a:t>
            </a:r>
            <a:r>
              <a:rPr lang="ko-KR" altLang="en-US" dirty="0"/>
              <a:t>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75702" y="5404167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generate controller [</a:t>
            </a:r>
            <a:r>
              <a:rPr lang="ko-KR" altLang="en-US" dirty="0"/>
              <a:t>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29126" y="5423642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&gt;rails generate view [</a:t>
            </a:r>
            <a:r>
              <a:rPr lang="ko-KR" altLang="en-US" dirty="0"/>
              <a:t>이름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96644" y="2797934"/>
            <a:ext cx="4238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Rails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문법이 많이 쓰이는 공간</a:t>
            </a:r>
          </a:p>
        </p:txBody>
      </p:sp>
    </p:spTree>
    <p:extLst>
      <p:ext uri="{BB962C8B-B14F-4D97-AF65-F5344CB8AC3E}">
        <p14:creationId xmlns:p14="http://schemas.microsoft.com/office/powerpoint/2010/main" val="382331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0.18867 -0.143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-717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7.40741E-7 L 0.08763 0.075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" grpId="0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변수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9859" y="2058814"/>
            <a:ext cx="4179786" cy="4206240"/>
          </a:xfrm>
        </p:spPr>
        <p:txBody>
          <a:bodyPr/>
          <a:lstStyle/>
          <a:p>
            <a:pPr marL="0" indent="0">
              <a:buNone/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지역변수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ko-KR" dirty="0"/>
              <a:t>foo = ‘foo in top level’</a:t>
            </a:r>
          </a:p>
          <a:p>
            <a:pPr marL="0" indent="0">
              <a:buNone/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인스턴스 변수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ko-KR" dirty="0"/>
              <a:t>@foo = ‘foo in mid’</a:t>
            </a:r>
          </a:p>
          <a:p>
            <a:pPr marL="0" indent="0">
              <a:buNone/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전역변수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ko-KR" dirty="0"/>
              <a:t>$foo = ‘foo in whole’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앞에 변수형 선언이 없어도 됨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5213023" y="2058814"/>
            <a:ext cx="6978977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의미</a:t>
            </a:r>
            <a:r>
              <a:rPr lang="en-US" altLang="ko-KR" dirty="0"/>
              <a:t>: </a:t>
            </a:r>
            <a:r>
              <a:rPr lang="ko-KR" altLang="en-US" dirty="0"/>
              <a:t>값이 없음</a:t>
            </a:r>
            <a:endParaRPr lang="en-US" altLang="ko-KR" dirty="0"/>
          </a:p>
          <a:p>
            <a:pPr marL="0" indent="0">
              <a:buFont typeface="Wingdings" pitchFamily="2" charset="2"/>
              <a:buNone/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배열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(Array) = [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요소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요소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…]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dirty="0"/>
              <a:t>people = [‘Alice’, 4423, 3.14, nil, false]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dirty="0"/>
              <a:t>people[0] #=&gt; ‘Alice’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dirty="0"/>
              <a:t>people[10] #=&gt;nil</a:t>
            </a:r>
          </a:p>
          <a:p>
            <a:pPr marL="0" indent="0">
              <a:buFont typeface="Wingdings" pitchFamily="2" charset="2"/>
              <a:buNone/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해시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(Hash) = {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키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요소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dirty="0"/>
              <a:t>colors = {‘red’=&gt;’ff0000’, ’green’=&gt;’00ff00’, ‘blue’=&gt;’0000ff’}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dirty="0"/>
              <a:t>colors[‘red’] #=&gt; ‘ff0000’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19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연산자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0434" y="2162508"/>
            <a:ext cx="5424124" cy="420624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연산자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ko-KR" altLang="en-US" dirty="0"/>
              <a:t>숫자를 더하는 것 외에도 문자</a:t>
            </a:r>
            <a:r>
              <a:rPr lang="en-US" altLang="ko-KR" dirty="0"/>
              <a:t>+</a:t>
            </a:r>
            <a:r>
              <a:rPr lang="ko-KR" altLang="en-US" dirty="0"/>
              <a:t>숫자가 가능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‘hello’ + 6 #=&gt; ‘hello6’</a:t>
            </a:r>
          </a:p>
          <a:p>
            <a:pPr marL="0" indent="0"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뺄셈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*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곱셈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/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나눈 몫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나눈 나머지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7/3   #=&gt; 2</a:t>
            </a:r>
          </a:p>
          <a:p>
            <a:pPr marL="0" indent="0">
              <a:buNone/>
            </a:pPr>
            <a:r>
              <a:rPr lang="en-US" altLang="ko-KR" dirty="0"/>
              <a:t>7%3#=&gt;1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6293395" y="2162508"/>
            <a:ext cx="5424124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a==b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연산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ko-KR" altLang="en-US" dirty="0"/>
              <a:t>같으면 </a:t>
            </a:r>
            <a:r>
              <a:rPr lang="en-US" altLang="ko-KR" dirty="0"/>
              <a:t>true </a:t>
            </a:r>
            <a:r>
              <a:rPr lang="ko-KR" altLang="en-US" dirty="0"/>
              <a:t>다르면 </a:t>
            </a:r>
            <a:r>
              <a:rPr lang="en-US" altLang="ko-KR" dirty="0"/>
              <a:t>false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a!=b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연산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ko-KR" altLang="en-US" dirty="0"/>
              <a:t>같으면 </a:t>
            </a:r>
            <a:r>
              <a:rPr lang="en-US" altLang="ko-KR" dirty="0"/>
              <a:t>false </a:t>
            </a:r>
            <a:r>
              <a:rPr lang="ko-KR" altLang="en-US" dirty="0"/>
              <a:t>다르면 </a:t>
            </a:r>
            <a:r>
              <a:rPr lang="en-US" altLang="ko-KR" dirty="0"/>
              <a:t>true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a&lt;b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연산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ko-KR" dirty="0"/>
              <a:t>a</a:t>
            </a:r>
            <a:r>
              <a:rPr lang="ko-KR" altLang="en-US" dirty="0"/>
              <a:t>보다 </a:t>
            </a:r>
            <a:r>
              <a:rPr lang="en-US" altLang="ko-KR" dirty="0"/>
              <a:t>b</a:t>
            </a:r>
            <a:r>
              <a:rPr lang="ko-KR" altLang="en-US" dirty="0"/>
              <a:t>가 크면 </a:t>
            </a:r>
            <a:r>
              <a:rPr lang="en-US" altLang="ko-KR" dirty="0"/>
              <a:t>true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a&lt;=b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연산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ko-KR" dirty="0"/>
              <a:t>a</a:t>
            </a:r>
            <a:r>
              <a:rPr lang="ko-KR" altLang="en-US" dirty="0"/>
              <a:t>보다 </a:t>
            </a:r>
            <a:r>
              <a:rPr lang="en-US" altLang="ko-KR" dirty="0"/>
              <a:t>b</a:t>
            </a:r>
            <a:r>
              <a:rPr lang="ko-KR" altLang="en-US" dirty="0"/>
              <a:t>가 크거나 같으면 </a:t>
            </a:r>
            <a:r>
              <a:rPr lang="en-US" altLang="ko-KR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75593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if</a:t>
            </a:r>
            <a:r>
              <a:rPr lang="ko-KR" altLang="en-US" dirty="0"/>
              <a:t>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83906" y="2143655"/>
            <a:ext cx="3303093" cy="420624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n = 2</a:t>
            </a:r>
          </a:p>
          <a:p>
            <a:pPr marL="0" indent="0">
              <a:buNone/>
            </a:pPr>
            <a:r>
              <a:rPr lang="en-US" altLang="ko-KR" dirty="0"/>
              <a:t>If n == 0</a:t>
            </a:r>
          </a:p>
          <a:p>
            <a:pPr marL="0" indent="0">
              <a:buNone/>
            </a:pPr>
            <a:r>
              <a:rPr lang="en-US" altLang="ko-KR" dirty="0"/>
              <a:t>  puts ‘0</a:t>
            </a:r>
            <a:r>
              <a:rPr lang="ko-KR" altLang="en-US" dirty="0"/>
              <a:t>이다</a:t>
            </a:r>
            <a:r>
              <a:rPr lang="en-US" altLang="ko-KR" dirty="0"/>
              <a:t>’</a:t>
            </a:r>
          </a:p>
          <a:p>
            <a:pPr marL="0" indent="0">
              <a:buNone/>
            </a:pPr>
            <a:r>
              <a:rPr lang="en-US" altLang="ko-KR" dirty="0" err="1"/>
              <a:t>elsif</a:t>
            </a:r>
            <a:r>
              <a:rPr lang="en-US" altLang="ko-KR" dirty="0"/>
              <a:t> n%2 == 0</a:t>
            </a:r>
          </a:p>
          <a:p>
            <a:pPr marL="0" indent="0">
              <a:buNone/>
            </a:pPr>
            <a:r>
              <a:rPr lang="en-US" altLang="ko-KR" dirty="0"/>
              <a:t>  puts ‘</a:t>
            </a:r>
            <a:r>
              <a:rPr lang="ko-KR" altLang="en-US" dirty="0"/>
              <a:t>짝수이다</a:t>
            </a:r>
            <a:r>
              <a:rPr lang="en-US" altLang="ko-KR" dirty="0"/>
              <a:t>’</a:t>
            </a:r>
          </a:p>
          <a:p>
            <a:pPr marL="0" indent="0">
              <a:buNone/>
            </a:pPr>
            <a:r>
              <a:rPr lang="en-US" altLang="ko-KR" dirty="0"/>
              <a:t>else</a:t>
            </a:r>
          </a:p>
          <a:p>
            <a:pPr marL="0" indent="0">
              <a:buNone/>
            </a:pPr>
            <a:r>
              <a:rPr lang="en-US" altLang="ko-KR" dirty="0"/>
              <a:t>  puts ‘</a:t>
            </a:r>
            <a:r>
              <a:rPr lang="ko-KR" altLang="en-US" dirty="0"/>
              <a:t>홀수이다</a:t>
            </a:r>
            <a:r>
              <a:rPr lang="en-US" altLang="ko-KR" dirty="0"/>
              <a:t>’</a:t>
            </a:r>
          </a:p>
          <a:p>
            <a:pPr marL="0" indent="0">
              <a:buNone/>
            </a:pPr>
            <a:r>
              <a:rPr lang="en-US" altLang="ko-KR" dirty="0"/>
              <a:t>end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1202919" y="2935507"/>
            <a:ext cx="3001436" cy="3191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문은 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조건문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(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조건식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참일때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실행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나머지 경우에 실행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32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EACH </a:t>
            </a:r>
            <a:r>
              <a:rPr lang="ko-KR" altLang="en-US" dirty="0"/>
              <a:t>문</a:t>
            </a: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6966933" y="1986965"/>
            <a:ext cx="4020066" cy="4735109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/>
              <a:t>n = [</a:t>
            </a:r>
          </a:p>
          <a:p>
            <a:pPr marL="0" indent="0">
              <a:buNone/>
            </a:pPr>
            <a:r>
              <a:rPr lang="en-US" altLang="ko-KR" dirty="0"/>
              <a:t>{‘name’=&gt;’</a:t>
            </a:r>
            <a:r>
              <a:rPr lang="en-US" altLang="ko-KR" dirty="0" err="1"/>
              <a:t>karoid</a:t>
            </a:r>
            <a:r>
              <a:rPr lang="en-US" altLang="ko-KR" dirty="0"/>
              <a:t>’,’title’=&gt;’hello’},</a:t>
            </a:r>
          </a:p>
          <a:p>
            <a:pPr marL="0" indent="0">
              <a:buNone/>
            </a:pPr>
            <a:r>
              <a:rPr lang="en-US" altLang="ko-KR" dirty="0"/>
              <a:t>{‘name’=&gt;’55’,’title’=&gt;’hi’},</a:t>
            </a:r>
          </a:p>
          <a:p>
            <a:pPr marL="0" indent="0">
              <a:buNone/>
            </a:pPr>
            <a:r>
              <a:rPr lang="en-US" altLang="ko-KR" dirty="0"/>
              <a:t>{‘name’=&gt;’341’,’title’=&gt;’kaka’}</a:t>
            </a:r>
          </a:p>
          <a:p>
            <a:pPr marL="0" indent="0">
              <a:buNone/>
            </a:pPr>
            <a:r>
              <a:rPr lang="en-US" altLang="ko-KR" dirty="0"/>
              <a:t>]</a:t>
            </a:r>
          </a:p>
          <a:p>
            <a:pPr marL="0" indent="0">
              <a:buNone/>
            </a:pPr>
            <a:r>
              <a:rPr lang="en-US" altLang="ko-KR" dirty="0" err="1"/>
              <a:t>n.each</a:t>
            </a:r>
            <a:r>
              <a:rPr lang="en-US" altLang="ko-KR" dirty="0"/>
              <a:t> do |array| </a:t>
            </a:r>
          </a:p>
          <a:p>
            <a:pPr marL="0" indent="0">
              <a:buNone/>
            </a:pPr>
            <a:r>
              <a:rPr lang="en-US" altLang="ko-KR" dirty="0"/>
              <a:t>  puts array[name]</a:t>
            </a:r>
          </a:p>
          <a:p>
            <a:pPr marL="0" indent="0">
              <a:buNone/>
            </a:pPr>
            <a:r>
              <a:rPr lang="en-US" altLang="ko-KR" dirty="0"/>
              <a:t>end</a:t>
            </a:r>
          </a:p>
          <a:p>
            <a:pPr marL="0" indent="0">
              <a:buNone/>
            </a:pPr>
            <a:r>
              <a:rPr lang="en-US" altLang="ko-KR" dirty="0"/>
              <a:t>#=&gt; </a:t>
            </a:r>
            <a:r>
              <a:rPr lang="en-US" altLang="ko-KR" dirty="0" err="1"/>
              <a:t>karoid</a:t>
            </a:r>
            <a:r>
              <a:rPr lang="en-US" altLang="ko-KR" dirty="0"/>
              <a:t> </a:t>
            </a:r>
          </a:p>
          <a:p>
            <a:pPr marL="0" indent="0">
              <a:buNone/>
            </a:pPr>
            <a:r>
              <a:rPr lang="en-US" altLang="ko-KR" dirty="0"/>
              <a:t>55 </a:t>
            </a:r>
          </a:p>
          <a:p>
            <a:pPr marL="0" indent="0">
              <a:buNone/>
            </a:pPr>
            <a:r>
              <a:rPr lang="en-US" altLang="ko-KR" dirty="0"/>
              <a:t>341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202919" y="2935507"/>
            <a:ext cx="4456476" cy="3191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의미는 각각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ko-KR" altLang="en-US" dirty="0"/>
              <a:t>배열의 요소를 이용해 무엇을 </a:t>
            </a:r>
            <a:r>
              <a:rPr lang="ko-KR" altLang="en-US" dirty="0" err="1"/>
              <a:t>할때</a:t>
            </a:r>
            <a:r>
              <a:rPr lang="ko-KR" altLang="en-US" dirty="0"/>
              <a:t> 사용</a:t>
            </a:r>
            <a:endParaRPr lang="en-US" altLang="ko-KR" dirty="0"/>
          </a:p>
          <a:p>
            <a:pPr marL="0" indent="0">
              <a:buFont typeface="Wingdings" pitchFamily="2" charset="2"/>
              <a:buNone/>
            </a:pPr>
            <a:endParaRPr lang="en-US" altLang="ko-KR" dirty="0"/>
          </a:p>
          <a:p>
            <a:pPr marL="0" indent="0">
              <a:buFont typeface="Wingdings" pitchFamily="2" charset="2"/>
              <a:buNone/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배열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.each do |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각각이름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각각이름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어떤 작업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078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줄무늬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TM03090430[[fn=밴드]]</Template>
  <TotalTime>1405</TotalTime>
  <Words>427</Words>
  <Application>Microsoft Office PowerPoint</Application>
  <PresentationFormat>와이드스크린</PresentationFormat>
  <Paragraphs>105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Corbel</vt:lpstr>
      <vt:lpstr>Wingdings</vt:lpstr>
      <vt:lpstr>줄무늬</vt:lpstr>
      <vt:lpstr>강의 3-1강</vt:lpstr>
      <vt:lpstr>복습</vt:lpstr>
      <vt:lpstr>Rails APP 의 구성</vt:lpstr>
      <vt:lpstr>변수</vt:lpstr>
      <vt:lpstr>연산자</vt:lpstr>
      <vt:lpstr>if문</vt:lpstr>
      <vt:lpstr>EACH 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HTML강의 1강</dc:title>
  <dc:creator>Seung Ho Jeoung</dc:creator>
  <cp:lastModifiedBy>Seung Ho Jeoung</cp:lastModifiedBy>
  <cp:revision>52</cp:revision>
  <dcterms:created xsi:type="dcterms:W3CDTF">2016-08-26T14:56:42Z</dcterms:created>
  <dcterms:modified xsi:type="dcterms:W3CDTF">2016-10-04T05:46:03Z</dcterms:modified>
</cp:coreProperties>
</file>