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57" r:id="rId5"/>
    <p:sldId id="265" r:id="rId6"/>
    <p:sldId id="266" r:id="rId7"/>
    <p:sldId id="267" r:id="rId8"/>
    <p:sldId id="269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6521" autoAdjust="0"/>
  </p:normalViewPr>
  <p:slideViewPr>
    <p:cSldViewPr snapToGrid="0">
      <p:cViewPr varScale="1">
        <p:scale>
          <a:sx n="94" d="100"/>
          <a:sy n="94" d="100"/>
        </p:scale>
        <p:origin x="8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강의 </a:t>
            </a:r>
            <a:r>
              <a:rPr lang="en-US" altLang="ko-KR" dirty="0"/>
              <a:t>3-2</a:t>
            </a:r>
            <a:r>
              <a:rPr lang="ko-KR" altLang="en-US" dirty="0"/>
              <a:t>강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225215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dirty="0"/>
              <a:t>모델 만들기 및</a:t>
            </a:r>
            <a:r>
              <a:rPr lang="en-US" altLang="ko-KR" dirty="0"/>
              <a:t> </a:t>
            </a:r>
            <a:r>
              <a:rPr lang="ko-KR" altLang="en-US" dirty="0"/>
              <a:t>스키마 구성</a:t>
            </a:r>
            <a:endParaRPr lang="en-US" altLang="ko-KR" dirty="0"/>
          </a:p>
          <a:p>
            <a:pPr marL="457200" indent="-457200">
              <a:buAutoNum type="arabicPeriod"/>
            </a:pPr>
            <a:r>
              <a:rPr lang="ko-KR" altLang="en-US" dirty="0"/>
              <a:t>모델에 데이터 읽기</a:t>
            </a:r>
            <a:r>
              <a:rPr lang="en-US" altLang="ko-KR" dirty="0"/>
              <a:t>,</a:t>
            </a:r>
            <a:r>
              <a:rPr lang="ko-KR" altLang="en-US" dirty="0"/>
              <a:t>넣기</a:t>
            </a:r>
            <a:r>
              <a:rPr lang="en-US" altLang="ko-KR" dirty="0"/>
              <a:t>, </a:t>
            </a:r>
            <a:r>
              <a:rPr lang="ko-KR" altLang="en-US" dirty="0"/>
              <a:t>삭제하기</a:t>
            </a:r>
            <a:r>
              <a:rPr lang="en-US" altLang="ko-KR" dirty="0"/>
              <a:t>, </a:t>
            </a:r>
            <a:r>
              <a:rPr lang="ko-KR" altLang="en-US" dirty="0"/>
              <a:t>수정하기</a:t>
            </a:r>
            <a:endParaRPr lang="en-US" altLang="ko-KR" dirty="0"/>
          </a:p>
          <a:p>
            <a:pPr marL="457200" indent="-457200">
              <a:buAutoNum type="arabicPeriod"/>
            </a:pPr>
            <a:r>
              <a:rPr lang="ko-KR" altLang="en-US" dirty="0"/>
              <a:t>게시판을 만들어 보자</a:t>
            </a:r>
          </a:p>
        </p:txBody>
      </p:sp>
    </p:spTree>
    <p:extLst>
      <p:ext uri="{BB962C8B-B14F-4D97-AF65-F5344CB8AC3E}">
        <p14:creationId xmlns:p14="http://schemas.microsoft.com/office/powerpoint/2010/main" val="2621332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634701" y="2478280"/>
            <a:ext cx="10865224" cy="370032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Rails APP </a:t>
            </a:r>
            <a:r>
              <a:rPr lang="ko-KR" altLang="en-US" dirty="0"/>
              <a:t>의 구성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461473" y="1982622"/>
            <a:ext cx="4674549" cy="46745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o-KR" altLang="en-US" sz="2400" dirty="0"/>
              <a:t>서버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913549" y="1982622"/>
            <a:ext cx="4674549" cy="46745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o-KR" altLang="en-US" sz="2400" dirty="0"/>
              <a:t>브라우저</a:t>
            </a:r>
          </a:p>
        </p:txBody>
      </p:sp>
      <p:sp>
        <p:nvSpPr>
          <p:cNvPr id="6" name="화살표: 오른쪽 5"/>
          <p:cNvSpPr/>
          <p:nvPr/>
        </p:nvSpPr>
        <p:spPr>
          <a:xfrm>
            <a:off x="5332576" y="3426864"/>
            <a:ext cx="1358781" cy="41019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서빙</a:t>
            </a:r>
          </a:p>
        </p:txBody>
      </p:sp>
      <p:sp>
        <p:nvSpPr>
          <p:cNvPr id="7" name="화살표: 오른쪽 6"/>
          <p:cNvSpPr/>
          <p:nvPr/>
        </p:nvSpPr>
        <p:spPr>
          <a:xfrm rot="10800000">
            <a:off x="5332575" y="4734370"/>
            <a:ext cx="1358781" cy="41019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846032" y="2478280"/>
            <a:ext cx="3905430" cy="395669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ko-KR" altLang="en-US" sz="2400" dirty="0" err="1"/>
              <a:t>백엔드</a:t>
            </a:r>
            <a:r>
              <a:rPr lang="en-US" altLang="ko-KR" sz="2400" dirty="0"/>
              <a:t>(ROR)</a:t>
            </a:r>
            <a:endParaRPr lang="ko-KR" altLang="en-US" sz="2400" dirty="0"/>
          </a:p>
        </p:txBody>
      </p:sp>
      <p:sp>
        <p:nvSpPr>
          <p:cNvPr id="9" name="직사각형 8"/>
          <p:cNvSpPr/>
          <p:nvPr/>
        </p:nvSpPr>
        <p:spPr>
          <a:xfrm>
            <a:off x="7221197" y="2478280"/>
            <a:ext cx="4059252" cy="395669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ko-KR" altLang="en-US" sz="2400" dirty="0"/>
              <a:t>프론트 엔드</a:t>
            </a:r>
            <a:r>
              <a:rPr lang="en-US" altLang="ko-KR" sz="2400" dirty="0"/>
              <a:t>(HTML/CSS)</a:t>
            </a:r>
            <a:endParaRPr lang="ko-KR" altLang="en-US" sz="2400" dirty="0"/>
          </a:p>
        </p:txBody>
      </p:sp>
      <p:sp>
        <p:nvSpPr>
          <p:cNvPr id="10" name="직사각형 9"/>
          <p:cNvSpPr/>
          <p:nvPr/>
        </p:nvSpPr>
        <p:spPr>
          <a:xfrm>
            <a:off x="1029764" y="2976072"/>
            <a:ext cx="1768983" cy="17219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2400" dirty="0"/>
              <a:t>Model</a:t>
            </a:r>
          </a:p>
          <a:p>
            <a:pPr algn="ctr"/>
            <a:r>
              <a:rPr lang="en-US" altLang="ko-KR" sz="2000" dirty="0"/>
              <a:t>database</a:t>
            </a:r>
          </a:p>
          <a:p>
            <a:pPr algn="ctr"/>
            <a:r>
              <a:rPr lang="ko-KR" altLang="en-US" dirty="0"/>
              <a:t>냉장고</a:t>
            </a:r>
            <a:endParaRPr lang="ko-KR" altLang="en-US" sz="2400" dirty="0"/>
          </a:p>
        </p:txBody>
      </p:sp>
      <p:sp>
        <p:nvSpPr>
          <p:cNvPr id="11" name="직사각형 10"/>
          <p:cNvSpPr/>
          <p:nvPr/>
        </p:nvSpPr>
        <p:spPr>
          <a:xfrm>
            <a:off x="2890613" y="4456628"/>
            <a:ext cx="1768983" cy="17219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2400" dirty="0"/>
              <a:t>Controller</a:t>
            </a:r>
          </a:p>
          <a:p>
            <a:pPr algn="ctr"/>
            <a:endParaRPr lang="en-US" altLang="ko-KR" sz="2400" dirty="0"/>
          </a:p>
          <a:p>
            <a:pPr algn="ctr"/>
            <a:r>
              <a:rPr lang="ko-KR" altLang="en-US" dirty="0"/>
              <a:t>주방</a:t>
            </a:r>
            <a:endParaRPr lang="ko-KR" altLang="en-US" sz="2400" dirty="0"/>
          </a:p>
        </p:txBody>
      </p:sp>
      <p:sp>
        <p:nvSpPr>
          <p:cNvPr id="12" name="직사각형 11"/>
          <p:cNvSpPr/>
          <p:nvPr/>
        </p:nvSpPr>
        <p:spPr>
          <a:xfrm>
            <a:off x="8366331" y="3458906"/>
            <a:ext cx="1768983" cy="17219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2400" dirty="0"/>
              <a:t>View</a:t>
            </a:r>
          </a:p>
          <a:p>
            <a:pPr algn="ctr"/>
            <a:endParaRPr lang="en-US" altLang="ko-KR" sz="2400" dirty="0"/>
          </a:p>
          <a:p>
            <a:pPr algn="ctr"/>
            <a:r>
              <a:rPr lang="ko-KR" altLang="en-US" dirty="0"/>
              <a:t>식탁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83511" y="1871831"/>
            <a:ext cx="4238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&gt;rails new [</a:t>
            </a:r>
            <a:r>
              <a:rPr lang="ko-KR" altLang="en-US" dirty="0"/>
              <a:t>앱 이름</a:t>
            </a:r>
            <a:r>
              <a:rPr lang="en-US" altLang="ko-KR" dirty="0"/>
              <a:t>]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51645" y="5423642"/>
            <a:ext cx="4238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&gt;rails generate model [</a:t>
            </a:r>
            <a:r>
              <a:rPr lang="ko-KR" altLang="en-US" dirty="0"/>
              <a:t>이름</a:t>
            </a:r>
            <a:r>
              <a:rPr lang="en-US" altLang="ko-KR" dirty="0"/>
              <a:t>]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75702" y="5404167"/>
            <a:ext cx="4238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&gt;rails generate controller [</a:t>
            </a:r>
            <a:r>
              <a:rPr lang="ko-KR" altLang="en-US" dirty="0"/>
              <a:t>이름</a:t>
            </a:r>
            <a:r>
              <a:rPr lang="en-US" altLang="ko-KR" dirty="0"/>
              <a:t>]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29126" y="5423642"/>
            <a:ext cx="4238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&gt;rails generate view [</a:t>
            </a:r>
            <a:r>
              <a:rPr lang="ko-KR" altLang="en-US" dirty="0"/>
              <a:t>이름</a:t>
            </a:r>
            <a:r>
              <a:rPr lang="en-US" altLang="ko-KR" dirty="0"/>
              <a:t>]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331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48148E-6 L 0.18867 -0.1435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27" y="-717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7.40741E-7 L 0.08763 0.075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" y="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그림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412" y="2691775"/>
            <a:ext cx="6057587" cy="389913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스키마 구성하기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02919" y="1953111"/>
            <a:ext cx="5401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적고 기록하기 위한 규칙을 만들어야 한다</a:t>
            </a: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3"/>
          <a:srcRect b="89305"/>
          <a:stretch/>
        </p:blipFill>
        <p:spPr>
          <a:xfrm>
            <a:off x="1202919" y="2322443"/>
            <a:ext cx="7165066" cy="237877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 rotWithShape="1">
          <a:blip r:embed="rId4"/>
          <a:srcRect l="6289"/>
          <a:stretch/>
        </p:blipFill>
        <p:spPr>
          <a:xfrm>
            <a:off x="1212317" y="2691775"/>
            <a:ext cx="3573135" cy="1636385"/>
          </a:xfrm>
          <a:prstGeom prst="rect">
            <a:avLst/>
          </a:prstGeom>
        </p:spPr>
      </p:pic>
      <p:sp>
        <p:nvSpPr>
          <p:cNvPr id="22" name="직사각형 21"/>
          <p:cNvSpPr/>
          <p:nvPr/>
        </p:nvSpPr>
        <p:spPr>
          <a:xfrm>
            <a:off x="5762400" y="3850640"/>
            <a:ext cx="1259840" cy="1330960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7166155" y="3850640"/>
            <a:ext cx="1660300" cy="1330960"/>
          </a:xfrm>
          <a:prstGeom prst="rect">
            <a:avLst/>
          </a:prstGeom>
          <a:solidFill>
            <a:schemeClr val="bg2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28" name="직선 화살표 연결선 27"/>
          <p:cNvCxnSpPr/>
          <p:nvPr/>
        </p:nvCxnSpPr>
        <p:spPr>
          <a:xfrm flipV="1">
            <a:off x="3452919" y="4641344"/>
            <a:ext cx="2198581" cy="4114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 flipH="1">
            <a:off x="8970370" y="3639800"/>
            <a:ext cx="1048711" cy="87632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36811" y="4503262"/>
            <a:ext cx="28721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/>
              <a:t>데이터 타입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변수형</a:t>
            </a:r>
            <a:r>
              <a:rPr lang="en-US" altLang="ko-KR" sz="2000" b="1" dirty="0"/>
              <a:t>)</a:t>
            </a:r>
          </a:p>
          <a:p>
            <a:r>
              <a:rPr lang="en-US" altLang="ko-KR" b="1" dirty="0"/>
              <a:t>C </a:t>
            </a:r>
            <a:r>
              <a:rPr lang="ko-KR" altLang="en-US" b="1" dirty="0"/>
              <a:t>언어에서 변수형과 </a:t>
            </a:r>
            <a:r>
              <a:rPr lang="ko-KR" altLang="en-US" b="1" dirty="0" err="1"/>
              <a:t>비슷</a:t>
            </a:r>
            <a:endParaRPr lang="ko-KR" alt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0019081" y="3439745"/>
            <a:ext cx="1935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/>
              <a:t>각 항목의 이름</a:t>
            </a:r>
            <a:endParaRPr lang="ko-KR" altLang="en-US" b="1" dirty="0"/>
          </a:p>
        </p:txBody>
      </p:sp>
      <p:graphicFrame>
        <p:nvGraphicFramePr>
          <p:cNvPr id="36" name="표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51295"/>
              </p:ext>
            </p:extLst>
          </p:nvPr>
        </p:nvGraphicFramePr>
        <p:xfrm>
          <a:off x="1202919" y="2018551"/>
          <a:ext cx="714872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181">
                  <a:extLst>
                    <a:ext uri="{9D8B030D-6E8A-4147-A177-3AD203B41FA5}">
                      <a16:colId xmlns:a16="http://schemas.microsoft.com/office/drawing/2014/main" val="1870562374"/>
                    </a:ext>
                  </a:extLst>
                </a:gridCol>
                <a:gridCol w="1787181">
                  <a:extLst>
                    <a:ext uri="{9D8B030D-6E8A-4147-A177-3AD203B41FA5}">
                      <a16:colId xmlns:a16="http://schemas.microsoft.com/office/drawing/2014/main" val="3063249443"/>
                    </a:ext>
                  </a:extLst>
                </a:gridCol>
                <a:gridCol w="1787181">
                  <a:extLst>
                    <a:ext uri="{9D8B030D-6E8A-4147-A177-3AD203B41FA5}">
                      <a16:colId xmlns:a16="http://schemas.microsoft.com/office/drawing/2014/main" val="2994251262"/>
                    </a:ext>
                  </a:extLst>
                </a:gridCol>
                <a:gridCol w="1787181">
                  <a:extLst>
                    <a:ext uri="{9D8B030D-6E8A-4147-A177-3AD203B41FA5}">
                      <a16:colId xmlns:a16="http://schemas.microsoft.com/office/drawing/2014/main" val="11177402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Name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Number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/>
                        <a:t>Longstring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/>
                        <a:t>Trueorfalse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91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정승호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그는 태어났다</a:t>
                      </a:r>
                      <a:r>
                        <a:rPr lang="en-US" altLang="ko-KR" dirty="0"/>
                        <a:t>..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True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718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/>
                        <a:t>Karoid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He is born in..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False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592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/>
                        <a:t>함형준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1414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그는 이번학기</a:t>
                      </a:r>
                      <a:r>
                        <a:rPr lang="en-US" altLang="ko-KR" dirty="0"/>
                        <a:t>..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True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182417"/>
                  </a:ext>
                </a:extLst>
              </a:tr>
            </a:tbl>
          </a:graphicData>
        </a:graphic>
      </p:graphicFrame>
      <p:cxnSp>
        <p:nvCxnSpPr>
          <p:cNvPr id="39" name="직선 화살표 연결선 38"/>
          <p:cNvCxnSpPr/>
          <p:nvPr/>
        </p:nvCxnSpPr>
        <p:spPr>
          <a:xfrm flipH="1" flipV="1">
            <a:off x="8367986" y="2187889"/>
            <a:ext cx="1651095" cy="132207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708879" y="2027936"/>
            <a:ext cx="4238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/>
              <a:t>규칙적용</a:t>
            </a:r>
            <a:endParaRPr lang="en-US" altLang="ko-KR" b="1" dirty="0"/>
          </a:p>
          <a:p>
            <a:pPr algn="ctr"/>
            <a:r>
              <a:rPr lang="en-US" altLang="ko-KR" b="1" dirty="0"/>
              <a:t>&gt;rake </a:t>
            </a:r>
            <a:r>
              <a:rPr lang="en-US" altLang="ko-KR" b="1" dirty="0" err="1"/>
              <a:t>db:migrate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07390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2" grpId="0"/>
      <p:bldP spid="33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모델에 데이터 생성</a:t>
            </a:r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3742" y="2433320"/>
            <a:ext cx="6762433" cy="329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13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모델의 데이터 읽기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420" y="2235200"/>
            <a:ext cx="6745078" cy="395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788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모델 데이터 수정</a:t>
            </a:r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5427" y="2418081"/>
            <a:ext cx="8179560" cy="339344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5943600" y="2794000"/>
            <a:ext cx="2225040" cy="589280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5261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모델 데이터 삭제</a:t>
            </a:r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4133" y="3352801"/>
            <a:ext cx="6682148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006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게시판을 만들어 보자</a:t>
            </a:r>
            <a:r>
              <a:rPr lang="en-US" altLang="ko-KR" dirty="0"/>
              <a:t>(</a:t>
            </a:r>
            <a:r>
              <a:rPr lang="ko-KR" altLang="en-US" dirty="0"/>
              <a:t>사이트 구성</a:t>
            </a:r>
            <a:r>
              <a:rPr lang="en-US" altLang="ko-KR" dirty="0"/>
              <a:t>)</a:t>
            </a:r>
            <a:endParaRPr lang="ko-KR" altLang="en-US" dirty="0"/>
          </a:p>
        </p:txBody>
      </p:sp>
      <p:cxnSp>
        <p:nvCxnSpPr>
          <p:cNvPr id="23" name="꺾인 연결선 22"/>
          <p:cNvCxnSpPr/>
          <p:nvPr/>
        </p:nvCxnSpPr>
        <p:spPr>
          <a:xfrm flipV="1">
            <a:off x="1893346" y="3447826"/>
            <a:ext cx="2617694" cy="780451"/>
          </a:xfrm>
          <a:prstGeom prst="bentConnector3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6518" y="4042044"/>
            <a:ext cx="1516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/>
              <a:t>글 목록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955280" y="3252028"/>
            <a:ext cx="1899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/>
              <a:t>글 생성 페이지</a:t>
            </a:r>
            <a:endParaRPr lang="ko-KR" alt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511040" y="3252028"/>
            <a:ext cx="2418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/>
              <a:t>글 생성 작성 페이지</a:t>
            </a:r>
          </a:p>
        </p:txBody>
      </p:sp>
      <p:cxnSp>
        <p:nvCxnSpPr>
          <p:cNvPr id="19" name="꺾인 연결선 22"/>
          <p:cNvCxnSpPr/>
          <p:nvPr/>
        </p:nvCxnSpPr>
        <p:spPr>
          <a:xfrm>
            <a:off x="1893346" y="4228278"/>
            <a:ext cx="2617694" cy="256304"/>
          </a:xfrm>
          <a:prstGeom prst="bentConnector3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꺾인 연결선 22"/>
          <p:cNvCxnSpPr/>
          <p:nvPr/>
        </p:nvCxnSpPr>
        <p:spPr>
          <a:xfrm>
            <a:off x="1893346" y="4215206"/>
            <a:ext cx="2617694" cy="1454074"/>
          </a:xfrm>
          <a:prstGeom prst="bentConnector3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11040" y="4257634"/>
            <a:ext cx="2418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/>
              <a:t>글 수정 작성 페이지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11040" y="5469225"/>
            <a:ext cx="2418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/>
              <a:t>글 삭제 페이지</a:t>
            </a:r>
          </a:p>
        </p:txBody>
      </p:sp>
      <p:cxnSp>
        <p:nvCxnSpPr>
          <p:cNvPr id="13" name="직선 연결선 12"/>
          <p:cNvCxnSpPr/>
          <p:nvPr/>
        </p:nvCxnSpPr>
        <p:spPr>
          <a:xfrm>
            <a:off x="7071360" y="3447826"/>
            <a:ext cx="74168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955280" y="4230064"/>
            <a:ext cx="1899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/>
              <a:t>글 수정 페이지</a:t>
            </a:r>
          </a:p>
        </p:txBody>
      </p:sp>
      <p:cxnSp>
        <p:nvCxnSpPr>
          <p:cNvPr id="45" name="직선 연결선 44"/>
          <p:cNvCxnSpPr/>
          <p:nvPr/>
        </p:nvCxnSpPr>
        <p:spPr>
          <a:xfrm>
            <a:off x="7071360" y="4425862"/>
            <a:ext cx="74168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114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실습을 해볼까요</a:t>
            </a:r>
          </a:p>
        </p:txBody>
      </p:sp>
      <p:pic>
        <p:nvPicPr>
          <p:cNvPr id="4" name="내용 개체 틀 3" descr="File:Google Chrome icon (2011).svg"/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241" y="2405972"/>
            <a:ext cx="2329525" cy="2329525"/>
          </a:xfrm>
        </p:spPr>
      </p:pic>
      <p:sp>
        <p:nvSpPr>
          <p:cNvPr id="5" name="TextBox 4"/>
          <p:cNvSpPr txBox="1"/>
          <p:nvPr/>
        </p:nvSpPr>
        <p:spPr>
          <a:xfrm>
            <a:off x="784135" y="5067656"/>
            <a:ext cx="246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크롬을 켠다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88278" y="2747934"/>
            <a:ext cx="2213361" cy="16455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60090" y="5067656"/>
            <a:ext cx="246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주소창에 </a:t>
            </a:r>
            <a:r>
              <a:rPr lang="en-US" altLang="ko-KR" dirty="0"/>
              <a:t>c9.io</a:t>
            </a:r>
            <a:r>
              <a:rPr lang="ko-KR" altLang="en-US" dirty="0"/>
              <a:t>를 친다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2784" y="2542835"/>
            <a:ext cx="2464215" cy="20414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522784" y="4929156"/>
            <a:ext cx="2469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고양이 버튼을 누르고 로그인한다</a:t>
            </a:r>
          </a:p>
        </p:txBody>
      </p:sp>
    </p:spTree>
    <p:extLst>
      <p:ext uri="{BB962C8B-B14F-4D97-AF65-F5344CB8AC3E}">
        <p14:creationId xmlns:p14="http://schemas.microsoft.com/office/powerpoint/2010/main" val="2443374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줄무늬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TM03090430[[fn=밴드]]</Template>
  <TotalTime>1289</TotalTime>
  <Words>169</Words>
  <Application>Microsoft Office PowerPoint</Application>
  <PresentationFormat>와이드스크린</PresentationFormat>
  <Paragraphs>61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맑은 고딕</vt:lpstr>
      <vt:lpstr>Corbel</vt:lpstr>
      <vt:lpstr>Wingdings</vt:lpstr>
      <vt:lpstr>줄무늬</vt:lpstr>
      <vt:lpstr>강의 3-2강</vt:lpstr>
      <vt:lpstr>Rails APP 의 구성</vt:lpstr>
      <vt:lpstr>스키마 구성하기</vt:lpstr>
      <vt:lpstr>모델에 데이터 생성</vt:lpstr>
      <vt:lpstr>모델의 데이터 읽기</vt:lpstr>
      <vt:lpstr>모델 데이터 수정</vt:lpstr>
      <vt:lpstr>모델 데이터 삭제</vt:lpstr>
      <vt:lpstr>게시판을 만들어 보자(사이트 구성)</vt:lpstr>
      <vt:lpstr>실습을 해볼까요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HTML강의 1강</dc:title>
  <dc:creator>Seung Ho Jeoung</dc:creator>
  <cp:lastModifiedBy>Seung Ho Jeoung</cp:lastModifiedBy>
  <cp:revision>40</cp:revision>
  <dcterms:created xsi:type="dcterms:W3CDTF">2016-08-26T14:56:42Z</dcterms:created>
  <dcterms:modified xsi:type="dcterms:W3CDTF">2016-10-03T17:28:27Z</dcterms:modified>
</cp:coreProperties>
</file>