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5" r:id="rId3"/>
    <p:sldId id="326" r:id="rId4"/>
    <p:sldId id="327" r:id="rId5"/>
    <p:sldId id="311" r:id="rId6"/>
    <p:sldId id="312" r:id="rId7"/>
    <p:sldId id="313" r:id="rId8"/>
    <p:sldId id="322" r:id="rId9"/>
    <p:sldId id="324" r:id="rId10"/>
    <p:sldId id="328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>
        <p:scale>
          <a:sx n="75" d="100"/>
          <a:sy n="75" d="100"/>
        </p:scale>
        <p:origin x="720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90E4B-8B4D-46AD-85D2-39259953C94F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CAE2C-7E6A-438A-BB9F-84A996BEAD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03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8CA3F2-7217-4C24-86AD-12561B8C2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4D7AD73-8CCC-4212-A0F2-346951ADC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27F0C1-8776-4CE1-AE02-DC4EEB496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25ADF1-C8D5-46A0-BA41-237C29A6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91ED0E-B948-4313-A001-24702FD1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84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BB5B6F-8F92-42B0-A461-F1B63B9E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77D86A8-1137-4BDF-9EFA-2F90B9159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704B54-9F2D-495D-A63F-F1CD11D1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A72E29-F3C3-4766-A9E4-422B68A3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02C5E99-BA84-4457-8E3A-31C6050F8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016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F0C81CF-40AE-4475-B059-45AE1EE20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55B1E61-1F50-4794-9E05-43AA8DE3F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6C4EA8-61B0-46EE-A7E6-635930FBD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E195FF-E518-4485-95F7-8911D550F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C25C8C-F2B9-453F-8872-D25E17DA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67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2C8D34-A683-4516-B807-8CD9E79A0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01D515-1EF7-4078-933D-928BA28C6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78B6AC-1BCF-475F-B5F2-8E2244CC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6688F4B-B0BD-4640-BC82-E3A9F15A2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C7BF1E-8091-4EB2-BCC9-6993E40E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88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D23207-48FC-4D7E-99DD-03A03C86A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E15F3B-F968-44C3-ACFD-975089086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E84CD04-0EAE-40BA-8B30-40CAF5B49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FBAC56-9B43-4D03-A528-6FA39F0F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589CD0-C9E4-439C-9CC7-7C2E83E8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220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A28361-14E6-4740-98EF-B11E5F36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6BEDF1-CBCF-47D1-A6F9-B1270E895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BCDBB95-B688-4567-AA8C-1B82BCA4B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38AB4A-DDE7-4E9E-8F43-40B88755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C4A5458-AE28-42E0-AF55-DE8533D9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17C979-49B8-44EA-85BA-D1386E52C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87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6EC064-8FAF-48FB-91C0-97C2BB2FC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DF3AA3-AF4A-44EA-8335-306D4E17A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FDD033B-78C7-4225-8504-15CC58D9F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15552D9-5180-4835-ABD0-3D4AE8B8D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FB2E4BA-9FB3-47C8-9C5B-38CCF6C1C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132ED3F-4ABE-4512-A4D3-43CCBB77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D52A76F-B024-4D0E-9A3A-A41E7954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C4B283A-B9E0-4418-A7CC-EAAFF744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90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554671-2FB9-45A3-A891-D1E2731FC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C590491-0276-4025-8CFA-216BE9A04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402F27E-B8B1-428B-93FC-EA9A2445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D9020CC-1B14-4534-BE55-4ACA9AC7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036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07E64D2-22F5-48E9-89D9-5452040A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86ED861-B358-4662-8A88-B4B518FC2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FF9A0B8-FA83-4A44-A3C7-4A515B1E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60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ECADD8-8F28-4ADD-B32F-7734A356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0FEEEE-7D8A-4D94-B4CC-E0E335DD8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9B0EE38-4622-40EA-86E3-DCC94881D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69C6DA5-5C53-4ADF-A683-19705562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FEF2780-0895-4E6B-BE4B-40DB0041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8407796-A32A-4DCF-8BDF-43A9EB1A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78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55B92C-9148-4D6D-8778-2A041649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ED047BF-F09D-44F0-95A7-6194EFE3B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75FEA9-F962-4195-8448-528799631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9C79044-BA25-49EA-88E3-A54BC79B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A0C45D-D364-4945-9354-6E646ED5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5D563AE-33F8-4239-9629-A89C32BD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2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3647881-E9E4-405C-8C59-3A15CACD5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3EFC64-9051-4C7C-815A-4AD351E9A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173A7A-1F92-4F14-814B-60EDCB44F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CCC3B-7EBB-4257-8C8B-8225657DF8E8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3F91FEB-F6CB-465E-9D8E-C3768D1D4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DDBC40-0F8D-43ED-8D6F-82D88E1EC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862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unity3d.com/kr/current/Manual/ExecutionOrde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이등변 삼각형 4">
            <a:extLst>
              <a:ext uri="{FF2B5EF4-FFF2-40B4-BE49-F238E27FC236}">
                <a16:creationId xmlns:a16="http://schemas.microsoft.com/office/drawing/2014/main" id="{736FD518-D35A-4742-8785-118E85ABF017}"/>
              </a:ext>
            </a:extLst>
          </p:cNvPr>
          <p:cNvSpPr/>
          <p:nvPr/>
        </p:nvSpPr>
        <p:spPr>
          <a:xfrm rot="10800000">
            <a:off x="-2" y="-2"/>
            <a:ext cx="11079894" cy="1222716"/>
          </a:xfrm>
          <a:prstGeom prst="triangle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EA4AF8B-DAA8-46AB-BFBB-DB8D7A480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221967">
            <a:off x="790833" y="788437"/>
            <a:ext cx="9144000" cy="238760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이벤트 함수와 기본함수 </a:t>
            </a:r>
            <a:r>
              <a:rPr lang="en-US" altLang="ko-KR" sz="48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3</a:t>
            </a:r>
            <a:endParaRPr lang="ko-KR" altLang="en-US" sz="48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DDD5C7A-7E95-403B-B865-2943985A8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1166472">
            <a:off x="1524000" y="3602038"/>
            <a:ext cx="9144000" cy="1655762"/>
          </a:xfrm>
        </p:spPr>
        <p:txBody>
          <a:bodyPr/>
          <a:lstStyle/>
          <a:p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Made by </a:t>
            </a:r>
            <a:r>
              <a:rPr lang="en-US" altLang="ko-KR" dirty="0" err="1">
                <a:latin typeface="나눔스퀘어" panose="020B0600000101010101" pitchFamily="50" charset="-127"/>
                <a:ea typeface="나눔스퀘어" panose="020B0600000101010101" pitchFamily="50" charset="-127"/>
              </a:rPr>
              <a:t>Karoid</a:t>
            </a:r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40807DE-7B65-4005-B9FD-A5C387BB1FED}"/>
              </a:ext>
            </a:extLst>
          </p:cNvPr>
          <p:cNvSpPr/>
          <p:nvPr/>
        </p:nvSpPr>
        <p:spPr>
          <a:xfrm>
            <a:off x="159464" y="163383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Unity</a:t>
            </a:r>
            <a:r>
              <a:rPr lang="ko-KR" altLang="en-US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로 만드는 </a:t>
            </a:r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2D </a:t>
            </a:r>
            <a:r>
              <a:rPr lang="ko-KR" altLang="en-US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게임</a:t>
            </a:r>
            <a:endParaRPr lang="ko-KR" altLang="en-US" dirty="0"/>
          </a:p>
        </p:txBody>
      </p:sp>
      <p:sp>
        <p:nvSpPr>
          <p:cNvPr id="6" name="이등변 삼각형 5">
            <a:extLst>
              <a:ext uri="{FF2B5EF4-FFF2-40B4-BE49-F238E27FC236}">
                <a16:creationId xmlns:a16="http://schemas.microsoft.com/office/drawing/2014/main" id="{BFFC85AE-CFDF-440B-94CA-41907C35DF90}"/>
              </a:ext>
            </a:extLst>
          </p:cNvPr>
          <p:cNvSpPr/>
          <p:nvPr/>
        </p:nvSpPr>
        <p:spPr>
          <a:xfrm rot="16200000">
            <a:off x="8151642" y="2817642"/>
            <a:ext cx="6858000" cy="1222716"/>
          </a:xfrm>
          <a:prstGeom prst="triangle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521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이등변 삼각형 4">
            <a:extLst>
              <a:ext uri="{FF2B5EF4-FFF2-40B4-BE49-F238E27FC236}">
                <a16:creationId xmlns:a16="http://schemas.microsoft.com/office/drawing/2014/main" id="{736FD518-D35A-4742-8785-118E85ABF017}"/>
              </a:ext>
            </a:extLst>
          </p:cNvPr>
          <p:cNvSpPr/>
          <p:nvPr/>
        </p:nvSpPr>
        <p:spPr>
          <a:xfrm rot="10800000">
            <a:off x="-2" y="-2"/>
            <a:ext cx="11079894" cy="1222716"/>
          </a:xfrm>
          <a:prstGeom prst="triangle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EA4AF8B-DAA8-46AB-BFBB-DB8D7A480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221967">
            <a:off x="790833" y="788437"/>
            <a:ext cx="9144000" cy="238760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이벤트 함수와 기본함수 </a:t>
            </a:r>
            <a:r>
              <a:rPr lang="en-US" altLang="ko-KR" sz="48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3</a:t>
            </a:r>
            <a:endParaRPr lang="ko-KR" altLang="en-US" sz="48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DDD5C7A-7E95-403B-B865-2943985A8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1166472">
            <a:off x="1524000" y="3602038"/>
            <a:ext cx="9144000" cy="1655762"/>
          </a:xfrm>
        </p:spPr>
        <p:txBody>
          <a:bodyPr/>
          <a:lstStyle/>
          <a:p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Made by </a:t>
            </a:r>
            <a:r>
              <a:rPr lang="en-US" altLang="ko-KR" dirty="0" err="1">
                <a:latin typeface="나눔스퀘어" panose="020B0600000101010101" pitchFamily="50" charset="-127"/>
                <a:ea typeface="나눔스퀘어" panose="020B0600000101010101" pitchFamily="50" charset="-127"/>
              </a:rPr>
              <a:t>Karoid</a:t>
            </a:r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40807DE-7B65-4005-B9FD-A5C387BB1FED}"/>
              </a:ext>
            </a:extLst>
          </p:cNvPr>
          <p:cNvSpPr/>
          <p:nvPr/>
        </p:nvSpPr>
        <p:spPr>
          <a:xfrm>
            <a:off x="159464" y="163383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Unity</a:t>
            </a:r>
            <a:r>
              <a:rPr lang="ko-KR" altLang="en-US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로 만드는 </a:t>
            </a:r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2D </a:t>
            </a:r>
            <a:r>
              <a:rPr lang="ko-KR" altLang="en-US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게임</a:t>
            </a:r>
            <a:endParaRPr lang="ko-KR" altLang="en-US" dirty="0"/>
          </a:p>
        </p:txBody>
      </p:sp>
      <p:sp>
        <p:nvSpPr>
          <p:cNvPr id="6" name="이등변 삼각형 5">
            <a:extLst>
              <a:ext uri="{FF2B5EF4-FFF2-40B4-BE49-F238E27FC236}">
                <a16:creationId xmlns:a16="http://schemas.microsoft.com/office/drawing/2014/main" id="{BFFC85AE-CFDF-440B-94CA-41907C35DF90}"/>
              </a:ext>
            </a:extLst>
          </p:cNvPr>
          <p:cNvSpPr/>
          <p:nvPr/>
        </p:nvSpPr>
        <p:spPr>
          <a:xfrm rot="16200000">
            <a:off x="8151642" y="2817642"/>
            <a:ext cx="6858000" cy="1222716"/>
          </a:xfrm>
          <a:prstGeom prst="triangle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7196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28BA77-FAC2-4911-9D99-A69A0821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추가적인 기본 함수</a:t>
            </a:r>
            <a:r>
              <a:rPr lang="en-US" altLang="ko-KR" dirty="0"/>
              <a:t>!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57CDDD-06C7-4C60-A1DF-DF1801492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altLang="ko-KR" dirty="0"/>
              <a:t>Add Force</a:t>
            </a:r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514350" indent="-514350">
              <a:buAutoNum type="arabicPeriod"/>
            </a:pPr>
            <a:r>
              <a:rPr lang="en-US" altLang="ko-KR" dirty="0" err="1"/>
              <a:t>SetActive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607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25E4AA-B78F-4587-953D-CDC4D6AD7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535" y="765260"/>
            <a:ext cx="682093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5400" dirty="0" err="1"/>
              <a:t>AddForce</a:t>
            </a:r>
            <a:endParaRPr lang="ko-KR" altLang="en-US" sz="5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5AA6A3-9CB3-4F1F-858F-34A4169A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141" y="4979324"/>
            <a:ext cx="8995718" cy="12562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3600" dirty="0"/>
              <a:t>해당 </a:t>
            </a:r>
            <a:r>
              <a:rPr lang="en-US" altLang="ko-KR" sz="3600" dirty="0" err="1"/>
              <a:t>RigidBody</a:t>
            </a:r>
            <a:r>
              <a:rPr lang="ko-KR" altLang="en-US" sz="3600" dirty="0"/>
              <a:t>에 힘을 가한다</a:t>
            </a:r>
            <a:r>
              <a:rPr lang="en-US" altLang="ko-KR" sz="3600" dirty="0"/>
              <a:t>!</a:t>
            </a:r>
            <a:endParaRPr lang="ko-KR" altLang="en-US" sz="3600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0477E09-F1B3-43E3-AAD1-DAEBE7D4B4A6}"/>
              </a:ext>
            </a:extLst>
          </p:cNvPr>
          <p:cNvSpPr/>
          <p:nvPr/>
        </p:nvSpPr>
        <p:spPr>
          <a:xfrm>
            <a:off x="1013229" y="2946316"/>
            <a:ext cx="8760214" cy="593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err="1"/>
              <a:t>GetComponent</a:t>
            </a:r>
            <a:r>
              <a:rPr lang="en-US" altLang="ko-KR" sz="2400" dirty="0"/>
              <a:t>&lt;</a:t>
            </a:r>
            <a:r>
              <a:rPr lang="en-US" altLang="ko-KR" sz="2400" dirty="0">
                <a:solidFill>
                  <a:schemeClr val="accent1"/>
                </a:solidFill>
              </a:rPr>
              <a:t>Rigidbody2D</a:t>
            </a:r>
            <a:r>
              <a:rPr lang="en-US" altLang="ko-KR" sz="2400" dirty="0"/>
              <a:t>&gt;().</a:t>
            </a:r>
            <a:r>
              <a:rPr lang="en-US" altLang="ko-KR" sz="2400" dirty="0" err="1"/>
              <a:t>AddForce</a:t>
            </a:r>
            <a:r>
              <a:rPr lang="en-US" altLang="ko-KR" sz="2400" dirty="0"/>
              <a:t>(Vector3.up);</a:t>
            </a:r>
            <a:endParaRPr lang="ko-KR" altLang="en-US" sz="24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0DCB50E-E0D5-479A-89FA-2C4BBAFCC0B7}"/>
              </a:ext>
            </a:extLst>
          </p:cNvPr>
          <p:cNvSpPr/>
          <p:nvPr/>
        </p:nvSpPr>
        <p:spPr>
          <a:xfrm>
            <a:off x="6318135" y="2525935"/>
            <a:ext cx="2769524" cy="467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가하는 힘의 방향</a:t>
            </a:r>
            <a:r>
              <a:rPr lang="en-US" altLang="ko-KR" dirty="0"/>
              <a:t>, Vector3</a:t>
            </a:r>
            <a:endParaRPr lang="ko-KR" altLang="en-US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9E4A744A-493A-439F-BC2F-3FA486F6465E}"/>
              </a:ext>
            </a:extLst>
          </p:cNvPr>
          <p:cNvCxnSpPr>
            <a:cxnSpLocks/>
          </p:cNvCxnSpPr>
          <p:nvPr/>
        </p:nvCxnSpPr>
        <p:spPr>
          <a:xfrm>
            <a:off x="6836756" y="3074391"/>
            <a:ext cx="14131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00EF52D3-FEB3-45CA-A7F3-D6535133621E}"/>
              </a:ext>
            </a:extLst>
          </p:cNvPr>
          <p:cNvSpPr/>
          <p:nvPr/>
        </p:nvSpPr>
        <p:spPr>
          <a:xfrm>
            <a:off x="1013229" y="3962820"/>
            <a:ext cx="10609812" cy="593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err="1"/>
              <a:t>GetComponent</a:t>
            </a:r>
            <a:r>
              <a:rPr lang="en-US" altLang="ko-KR" sz="2400" dirty="0"/>
              <a:t>&lt;</a:t>
            </a:r>
            <a:r>
              <a:rPr lang="en-US" altLang="ko-KR" sz="2400" dirty="0">
                <a:solidFill>
                  <a:schemeClr val="accent1"/>
                </a:solidFill>
              </a:rPr>
              <a:t>Rigidbody2D</a:t>
            </a:r>
            <a:r>
              <a:rPr lang="en-US" altLang="ko-KR" sz="2400" dirty="0"/>
              <a:t>&gt;().</a:t>
            </a:r>
            <a:r>
              <a:rPr lang="en-US" altLang="ko-KR" sz="2400" dirty="0" err="1"/>
              <a:t>AddForce</a:t>
            </a:r>
            <a:r>
              <a:rPr lang="en-US" altLang="ko-KR" sz="2400" dirty="0"/>
              <a:t>(Vector3.up, </a:t>
            </a:r>
            <a:r>
              <a:rPr lang="en-US" altLang="ko-KR" sz="2400" dirty="0" err="1"/>
              <a:t>ForceMode.Impulse</a:t>
            </a:r>
            <a:r>
              <a:rPr lang="en-US" altLang="ko-KR" sz="2400" dirty="0"/>
              <a:t>);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848093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25E4AA-B78F-4587-953D-CDC4D6AD7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535" y="765260"/>
            <a:ext cx="682093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5400" dirty="0" err="1"/>
              <a:t>SetActive</a:t>
            </a:r>
            <a:endParaRPr lang="ko-KR" altLang="en-US" sz="5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5AA6A3-9CB3-4F1F-858F-34A4169A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141" y="4897121"/>
            <a:ext cx="8995718" cy="8876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3600" dirty="0"/>
              <a:t>해당 </a:t>
            </a:r>
            <a:r>
              <a:rPr lang="en-US" altLang="ko-KR" sz="3600" dirty="0"/>
              <a:t>Game Object</a:t>
            </a:r>
            <a:r>
              <a:rPr lang="ko-KR" altLang="en-US" sz="3600" dirty="0"/>
              <a:t>를 비활성화</a:t>
            </a:r>
            <a:r>
              <a:rPr lang="en-US" altLang="ko-KR" sz="3600" dirty="0"/>
              <a:t>!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0477E09-F1B3-43E3-AAD1-DAEBE7D4B4A6}"/>
              </a:ext>
            </a:extLst>
          </p:cNvPr>
          <p:cNvSpPr/>
          <p:nvPr/>
        </p:nvSpPr>
        <p:spPr>
          <a:xfrm>
            <a:off x="1152698" y="2946316"/>
            <a:ext cx="9886604" cy="92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000" dirty="0" err="1"/>
              <a:t>gameObject.SetActive</a:t>
            </a:r>
            <a:r>
              <a:rPr lang="en-US" altLang="ko-KR" sz="4000" dirty="0"/>
              <a:t>(false)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282961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F10EE6-B4B0-4F5D-8356-ACCEC5CE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179"/>
            <a:ext cx="10515600" cy="1325563"/>
          </a:xfrm>
        </p:spPr>
        <p:txBody>
          <a:bodyPr/>
          <a:lstStyle/>
          <a:p>
            <a:r>
              <a:rPr lang="ko-KR" altLang="en-US" dirty="0"/>
              <a:t>수많은 이벤트 함수들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A28B2F2A-3E9B-4DE5-8692-2DA89A4AF93F}"/>
              </a:ext>
            </a:extLst>
          </p:cNvPr>
          <p:cNvSpPr/>
          <p:nvPr/>
        </p:nvSpPr>
        <p:spPr>
          <a:xfrm>
            <a:off x="6301946" y="1605741"/>
            <a:ext cx="4852086" cy="3714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3200" dirty="0"/>
              <a:t> OnCollisionEnter2D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Awake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FixedUpdate</a:t>
            </a:r>
            <a:endParaRPr lang="en-US" altLang="ko-KR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LateUpdate</a:t>
            </a:r>
            <a:endParaRPr lang="en-US" altLang="ko-KR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endParaRPr lang="ko-KR" alt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2239F15-C845-43C6-B70C-C8AEB5671B41}"/>
              </a:ext>
            </a:extLst>
          </p:cNvPr>
          <p:cNvSpPr/>
          <p:nvPr/>
        </p:nvSpPr>
        <p:spPr>
          <a:xfrm>
            <a:off x="838200" y="1605741"/>
            <a:ext cx="4852086" cy="1498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3200" dirty="0"/>
              <a:t> Start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3200" dirty="0"/>
              <a:t> Update</a:t>
            </a:r>
            <a:endParaRPr lang="ko-KR" altLang="en-US" sz="3200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8999333-C7DD-428D-9FD2-37833A4BB3E0}"/>
              </a:ext>
            </a:extLst>
          </p:cNvPr>
          <p:cNvSpPr/>
          <p:nvPr/>
        </p:nvSpPr>
        <p:spPr>
          <a:xfrm>
            <a:off x="838200" y="6059011"/>
            <a:ext cx="6885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https://docs.unity3d.com/kr/current/Manual/ExecutionOrder.html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990269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B230DB-A261-421A-BA37-CFC7E58EE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자주 봤던 이벤트 함수들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01A14A7-CC2F-4DF0-B062-165875C8A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dirty="0"/>
              <a:t> </a:t>
            </a:r>
            <a:r>
              <a:rPr lang="en-US" altLang="ko-KR" sz="3600" dirty="0"/>
              <a:t>Start</a:t>
            </a:r>
            <a:endParaRPr lang="en-US" altLang="ko-KR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ko-KR" altLang="en-US" sz="3200" dirty="0"/>
              <a:t>스크립트가 연결된 </a:t>
            </a:r>
            <a:r>
              <a:rPr lang="en-US" altLang="ko-KR" sz="3200" dirty="0"/>
              <a:t>Game Object</a:t>
            </a:r>
            <a:r>
              <a:rPr lang="ko-KR" altLang="en-US" sz="3200" dirty="0"/>
              <a:t>가 생성될 때 실행</a:t>
            </a:r>
            <a:endParaRPr lang="en-US" altLang="ko-KR" sz="32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dirty="0"/>
              <a:t> </a:t>
            </a:r>
            <a:r>
              <a:rPr lang="en-US" altLang="ko-KR" sz="3600" dirty="0"/>
              <a:t>Update</a:t>
            </a:r>
            <a:endParaRPr lang="en-US" altLang="ko-KR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ko-KR" altLang="en-US" sz="3200" dirty="0"/>
              <a:t>스크립트가 연결된 </a:t>
            </a:r>
            <a:r>
              <a:rPr lang="en-US" altLang="ko-KR" sz="3200" dirty="0"/>
              <a:t>Game Object</a:t>
            </a:r>
            <a:r>
              <a:rPr lang="ko-KR" altLang="en-US" sz="3200" dirty="0"/>
              <a:t>의 매 프레임마다 실행</a:t>
            </a:r>
          </a:p>
        </p:txBody>
      </p:sp>
    </p:spTree>
    <p:extLst>
      <p:ext uri="{BB962C8B-B14F-4D97-AF65-F5344CB8AC3E}">
        <p14:creationId xmlns:p14="http://schemas.microsoft.com/office/powerpoint/2010/main" val="8205542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25E4AA-B78F-4587-953D-CDC4D6AD7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535" y="765260"/>
            <a:ext cx="682093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5400" dirty="0"/>
              <a:t>OnCollisionEnter2D</a:t>
            </a:r>
            <a:endParaRPr lang="ko-KR" altLang="en-US" sz="5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5AA6A3-9CB3-4F1F-858F-34A4169A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141" y="4979324"/>
            <a:ext cx="8995718" cy="12562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3600" dirty="0"/>
              <a:t>Collision </a:t>
            </a:r>
            <a:r>
              <a:rPr lang="ko-KR" altLang="en-US" sz="3600" dirty="0"/>
              <a:t>충돌 시 호출되는 이벤트 함수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0477E09-F1B3-43E3-AAD1-DAEBE7D4B4A6}"/>
              </a:ext>
            </a:extLst>
          </p:cNvPr>
          <p:cNvSpPr/>
          <p:nvPr/>
        </p:nvSpPr>
        <p:spPr>
          <a:xfrm>
            <a:off x="2150225" y="2616007"/>
            <a:ext cx="7891550" cy="1969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err="1">
                <a:solidFill>
                  <a:schemeClr val="accent1"/>
                </a:solidFill>
              </a:rPr>
              <a:t>void</a:t>
            </a:r>
            <a:r>
              <a:rPr lang="ko-KR" altLang="en-US" sz="2800" dirty="0"/>
              <a:t> OnCollisionEnter2D(</a:t>
            </a:r>
            <a:r>
              <a:rPr lang="ko-KR" altLang="en-US" sz="2800" dirty="0">
                <a:solidFill>
                  <a:schemeClr val="accent1"/>
                </a:solidFill>
              </a:rPr>
              <a:t>Collision2D</a:t>
            </a:r>
            <a:r>
              <a:rPr lang="ko-KR" altLang="en-US" sz="2800" dirty="0"/>
              <a:t> </a:t>
            </a:r>
            <a:r>
              <a:rPr lang="ko-KR" altLang="en-US" sz="2800" dirty="0" err="1"/>
              <a:t>col</a:t>
            </a:r>
            <a:r>
              <a:rPr lang="ko-KR" altLang="en-US" sz="2800" dirty="0"/>
              <a:t>) { </a:t>
            </a: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en-US" altLang="ko-KR" sz="2800" dirty="0"/>
              <a:t>	</a:t>
            </a:r>
            <a:r>
              <a:rPr lang="ko-KR" altLang="en-US" sz="2800" dirty="0" err="1">
                <a:solidFill>
                  <a:schemeClr val="accent1"/>
                </a:solidFill>
              </a:rPr>
              <a:t>Debug</a:t>
            </a:r>
            <a:r>
              <a:rPr lang="ko-KR" altLang="en-US" sz="2800" dirty="0" err="1"/>
              <a:t>.Log</a:t>
            </a:r>
            <a:r>
              <a:rPr lang="ko-KR" altLang="en-US" sz="2800" dirty="0"/>
              <a:t> ("충돌이 시작될 때</a:t>
            </a:r>
            <a:r>
              <a:rPr lang="en-US" altLang="ko-KR" sz="2800" dirty="0"/>
              <a:t>!</a:t>
            </a:r>
            <a:r>
              <a:rPr lang="ko-KR" altLang="en-US" sz="2800" dirty="0"/>
              <a:t>");</a:t>
            </a:r>
          </a:p>
          <a:p>
            <a:pPr>
              <a:lnSpc>
                <a:spcPct val="150000"/>
              </a:lnSpc>
            </a:pPr>
            <a:r>
              <a:rPr lang="ko-KR" altLang="en-US" sz="2800" dirty="0"/>
              <a:t>}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0DCB50E-E0D5-479A-89FA-2C4BBAFCC0B7}"/>
              </a:ext>
            </a:extLst>
          </p:cNvPr>
          <p:cNvSpPr/>
          <p:nvPr/>
        </p:nvSpPr>
        <p:spPr>
          <a:xfrm>
            <a:off x="5950527" y="2382064"/>
            <a:ext cx="2769524" cy="467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충돌하는 상대방 물체 정보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9E4A744A-493A-439F-BC2F-3FA486F6465E}"/>
              </a:ext>
            </a:extLst>
          </p:cNvPr>
          <p:cNvCxnSpPr/>
          <p:nvPr/>
        </p:nvCxnSpPr>
        <p:spPr>
          <a:xfrm>
            <a:off x="6096000" y="2816697"/>
            <a:ext cx="24411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164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25E4AA-B78F-4587-953D-CDC4D6AD7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535" y="765260"/>
            <a:ext cx="682093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5400" dirty="0"/>
              <a:t>OnCollisionEnter2D</a:t>
            </a:r>
            <a:endParaRPr lang="ko-KR" altLang="en-US" sz="5400" dirty="0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7E55CC19-7004-4E4C-892C-D7A6C7DF35CA}"/>
              </a:ext>
            </a:extLst>
          </p:cNvPr>
          <p:cNvSpPr txBox="1">
            <a:spLocks/>
          </p:cNvSpPr>
          <p:nvPr/>
        </p:nvSpPr>
        <p:spPr>
          <a:xfrm>
            <a:off x="2685535" y="2766218"/>
            <a:ext cx="6820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5400" dirty="0"/>
              <a:t>OnCollisionStay2D</a:t>
            </a:r>
            <a:endParaRPr lang="ko-KR" altLang="en-US" sz="5400" dirty="0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C8E77059-F4FD-421D-B0FF-E0B9BE338566}"/>
              </a:ext>
            </a:extLst>
          </p:cNvPr>
          <p:cNvSpPr txBox="1">
            <a:spLocks/>
          </p:cNvSpPr>
          <p:nvPr/>
        </p:nvSpPr>
        <p:spPr>
          <a:xfrm>
            <a:off x="2685535" y="4767176"/>
            <a:ext cx="6820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5400" dirty="0"/>
              <a:t>OnCollisionExit2D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0596176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25E4AA-B78F-4587-953D-CDC4D6AD7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535" y="765260"/>
            <a:ext cx="682093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sz="5400" dirty="0"/>
              <a:t>더 많은 정보를 얻으려면</a:t>
            </a:r>
            <a:r>
              <a:rPr lang="en-US" altLang="ko-KR" sz="5400" dirty="0"/>
              <a:t>?</a:t>
            </a:r>
            <a:endParaRPr lang="ko-KR" altLang="en-US" sz="5400" dirty="0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C8E77059-F4FD-421D-B0FF-E0B9BE338566}"/>
              </a:ext>
            </a:extLst>
          </p:cNvPr>
          <p:cNvSpPr txBox="1">
            <a:spLocks/>
          </p:cNvSpPr>
          <p:nvPr/>
        </p:nvSpPr>
        <p:spPr>
          <a:xfrm>
            <a:off x="2685535" y="4767176"/>
            <a:ext cx="6820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5400" dirty="0"/>
              <a:t>유니티 문서를 보자</a:t>
            </a:r>
            <a:r>
              <a:rPr lang="en-US" altLang="ko-KR" sz="5400" dirty="0"/>
              <a:t>!</a:t>
            </a:r>
            <a:endParaRPr lang="ko-KR" altLang="en-US" sz="54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3E2CCEE-F4D7-4E10-8AF6-61251A356C12}"/>
              </a:ext>
            </a:extLst>
          </p:cNvPr>
          <p:cNvSpPr/>
          <p:nvPr/>
        </p:nvSpPr>
        <p:spPr>
          <a:xfrm>
            <a:off x="2653146" y="3244333"/>
            <a:ext cx="6885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>
                <a:hlinkClick r:id="rId2"/>
              </a:rPr>
              <a:t>https://docs.unity3d.com/kr/current/Manual/ExecutionOrder.html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0485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2">
      <a:majorFont>
        <a:latin typeface="나눔스퀘어 Light"/>
        <a:ea typeface="나눔스퀘어 Light"/>
        <a:cs typeface=""/>
      </a:majorFont>
      <a:minorFont>
        <a:latin typeface="나눔스퀘어 Light"/>
        <a:ea typeface="나눔스퀘어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184</Words>
  <Application>Microsoft Office PowerPoint</Application>
  <PresentationFormat>와이드스크린</PresentationFormat>
  <Paragraphs>44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나눔스퀘어</vt:lpstr>
      <vt:lpstr>나눔스퀘어 Light</vt:lpstr>
      <vt:lpstr>맑은 고딕</vt:lpstr>
      <vt:lpstr>Arial</vt:lpstr>
      <vt:lpstr>Office 테마</vt:lpstr>
      <vt:lpstr>이벤트 함수와 기본함수 3</vt:lpstr>
      <vt:lpstr>추가적인 기본 함수!</vt:lpstr>
      <vt:lpstr>AddForce</vt:lpstr>
      <vt:lpstr>SetActive</vt:lpstr>
      <vt:lpstr>수많은 이벤트 함수들</vt:lpstr>
      <vt:lpstr>자주 봤던 이벤트 함수들</vt:lpstr>
      <vt:lpstr>OnCollisionEnter2D</vt:lpstr>
      <vt:lpstr>OnCollisionEnter2D</vt:lpstr>
      <vt:lpstr>더 많은 정보를 얻으려면?</vt:lpstr>
      <vt:lpstr>이벤트 함수와 기본함수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유니티의 인터페이스</dc:title>
  <dc:creator>Jeoung Seung Ho</dc:creator>
  <cp:lastModifiedBy>Jeoung Seung Ho</cp:lastModifiedBy>
  <cp:revision>44</cp:revision>
  <dcterms:created xsi:type="dcterms:W3CDTF">2018-08-13T13:04:57Z</dcterms:created>
  <dcterms:modified xsi:type="dcterms:W3CDTF">2018-09-09T12:24:52Z</dcterms:modified>
</cp:coreProperties>
</file>