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90E4B-8B4D-46AD-85D2-39259953C94F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CAE2C-7E6A-438A-BB9F-84A996BEAD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03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8CA3F2-7217-4C24-86AD-12561B8C2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4D7AD73-8CCC-4212-A0F2-346951ADC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27F0C1-8776-4CE1-AE02-DC4EEB496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25ADF1-C8D5-46A0-BA41-237C29A6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91ED0E-B948-4313-A001-24702FD1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4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BB5B6F-8F92-42B0-A461-F1B63B9E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7D86A8-1137-4BDF-9EFA-2F90B9159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704B54-9F2D-495D-A63F-F1CD11D1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A72E29-F3C3-4766-A9E4-422B68A3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2C5E99-BA84-4457-8E3A-31C6050F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1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F0C81CF-40AE-4475-B059-45AE1EE20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55B1E61-1F50-4794-9E05-43AA8DE3F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6C4EA8-61B0-46EE-A7E6-635930FB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E195FF-E518-4485-95F7-8911D550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C25C8C-F2B9-453F-8872-D25E17DA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67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2C8D34-A683-4516-B807-8CD9E79A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01D515-1EF7-4078-933D-928BA28C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78B6AC-1BCF-475F-B5F2-8E2244CC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688F4B-B0BD-4640-BC82-E3A9F15A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C7BF1E-8091-4EB2-BCC9-6993E40E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8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D23207-48FC-4D7E-99DD-03A03C86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E15F3B-F968-44C3-ACFD-97508908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84CD04-0EAE-40BA-8B30-40CAF5B4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FBAC56-9B43-4D03-A528-6FA39F0F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589CD0-C9E4-439C-9CC7-7C2E83E8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20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A28361-14E6-4740-98EF-B11E5F3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6BEDF1-CBCF-47D1-A6F9-B1270E89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CDBB95-B688-4567-AA8C-1B82BCA4B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38AB4A-DDE7-4E9E-8F43-40B88755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4A5458-AE28-42E0-AF55-DE8533D9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17C979-49B8-44EA-85BA-D1386E52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8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6EC064-8FAF-48FB-91C0-97C2BB2F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DF3AA3-AF4A-44EA-8335-306D4E17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DD033B-78C7-4225-8504-15CC58D9F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15552D9-5180-4835-ABD0-3D4AE8B8D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FB2E4BA-9FB3-47C8-9C5B-38CCF6C1C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132ED3F-4ABE-4512-A4D3-43CCBB77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D52A76F-B024-4D0E-9A3A-A41E7954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C4B283A-B9E0-4418-A7CC-EAAFF744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0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554671-2FB9-45A3-A891-D1E2731F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C590491-0276-4025-8CFA-216BE9A0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02F27E-B8B1-428B-93FC-EA9A2445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9020CC-1B14-4534-BE55-4ACA9AC7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3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07E64D2-22F5-48E9-89D9-5452040A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6ED861-B358-4662-8A88-B4B518FC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FF9A0B8-FA83-4A44-A3C7-4A515B1E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60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ECADD8-8F28-4ADD-B32F-7734A356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0FEEEE-7D8A-4D94-B4CC-E0E335DD8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9B0EE38-4622-40EA-86E3-DCC94881D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9C6DA5-5C53-4ADF-A683-19705562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EF2780-0895-4E6B-BE4B-40DB0041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8407796-A32A-4DCF-8BDF-43A9EB1A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7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55B92C-9148-4D6D-8778-2A041649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D047BF-F09D-44F0-95A7-6194EFE3B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75FEA9-F962-4195-8448-52879963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C79044-BA25-49EA-88E3-A54BC79B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A0C45D-D364-4945-9354-6E646ED5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D563AE-33F8-4239-9629-A89C32BD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3647881-E9E4-405C-8C59-3A15CACD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3EFC64-9051-4C7C-815A-4AD351E9A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173A7A-1F92-4F14-814B-60EDCB44F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CC3B-7EBB-4257-8C8B-8225657DF8E8}" type="datetimeFigureOut">
              <a:rPr lang="ko-KR" altLang="en-US" smtClean="0"/>
              <a:t>2018-09-10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F91FEB-F6CB-465E-9D8E-C3768D1D4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DDBC40-0F8D-43ED-8D6F-82D88E1EC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B14D-36D0-42CA-84CE-7C4155D69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6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736FD518-D35A-4742-8785-118E85ABF017}"/>
              </a:ext>
            </a:extLst>
          </p:cNvPr>
          <p:cNvSpPr/>
          <p:nvPr/>
        </p:nvSpPr>
        <p:spPr>
          <a:xfrm rot="10800000">
            <a:off x="-2" y="-2"/>
            <a:ext cx="11079894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EA4AF8B-DAA8-46AB-BFBB-DB8D7A480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21967">
            <a:off x="790833" y="788437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데이터 저장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DD5C7A-7E95-403B-B865-2943985A8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166472">
            <a:off x="1524000" y="3602038"/>
            <a:ext cx="9144000" cy="1655762"/>
          </a:xfrm>
        </p:spPr>
        <p:txBody>
          <a:bodyPr/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Made by </a:t>
            </a:r>
            <a:r>
              <a:rPr lang="en-US" altLang="ko-KR" dirty="0" err="1">
                <a:latin typeface="나눔스퀘어" panose="020B0600000101010101" pitchFamily="50" charset="-127"/>
                <a:ea typeface="나눔스퀘어" panose="020B0600000101010101" pitchFamily="50" charset="-127"/>
              </a:rPr>
              <a:t>Karoid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40807DE-7B65-4005-B9FD-A5C387BB1FED}"/>
              </a:ext>
            </a:extLst>
          </p:cNvPr>
          <p:cNvSpPr/>
          <p:nvPr/>
        </p:nvSpPr>
        <p:spPr>
          <a:xfrm>
            <a:off x="159464" y="163383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Unity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로 만드는 </a:t>
            </a:r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2D 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게임</a:t>
            </a:r>
            <a:endParaRPr lang="ko-KR" altLang="en-US" dirty="0"/>
          </a:p>
        </p:txBody>
      </p:sp>
      <p:sp>
        <p:nvSpPr>
          <p:cNvPr id="6" name="이등변 삼각형 5">
            <a:extLst>
              <a:ext uri="{FF2B5EF4-FFF2-40B4-BE49-F238E27FC236}">
                <a16:creationId xmlns:a16="http://schemas.microsoft.com/office/drawing/2014/main" id="{BFFC85AE-CFDF-440B-94CA-41907C35DF90}"/>
              </a:ext>
            </a:extLst>
          </p:cNvPr>
          <p:cNvSpPr/>
          <p:nvPr/>
        </p:nvSpPr>
        <p:spPr>
          <a:xfrm rot="16200000">
            <a:off x="8151642" y="2817642"/>
            <a:ext cx="6858000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21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468717-6576-4DAB-8198-5CD1DDC4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데이터를 저장하기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D7DB8-B999-46E1-8B2D-E7EEA6DB8D8B}"/>
              </a:ext>
            </a:extLst>
          </p:cNvPr>
          <p:cNvSpPr txBox="1"/>
          <p:nvPr/>
        </p:nvSpPr>
        <p:spPr>
          <a:xfrm>
            <a:off x="838200" y="2215978"/>
            <a:ext cx="5356653" cy="196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err="1"/>
              <a:t>PlayerPrefs.Set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ko-KR" sz="2800" dirty="0"/>
              <a:t>(Key, Value)</a:t>
            </a:r>
          </a:p>
          <a:p>
            <a:pPr>
              <a:lnSpc>
                <a:spcPct val="150000"/>
              </a:lnSpc>
            </a:pPr>
            <a:r>
              <a:rPr lang="en-US" altLang="ko-KR" sz="2800" dirty="0" err="1"/>
              <a:t>PlayerPrefs.Set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Float</a:t>
            </a:r>
            <a:r>
              <a:rPr lang="en-US" altLang="ko-KR" sz="2800" dirty="0"/>
              <a:t>(Key, Value)</a:t>
            </a:r>
          </a:p>
          <a:p>
            <a:pPr>
              <a:lnSpc>
                <a:spcPct val="150000"/>
              </a:lnSpc>
            </a:pPr>
            <a:r>
              <a:rPr lang="en-US" altLang="ko-KR" sz="2800" dirty="0" err="1"/>
              <a:t>PlayerPrefs.Set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r>
              <a:rPr lang="en-US" altLang="ko-KR" sz="2800" dirty="0"/>
              <a:t>(Key, Value)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75953-6F1A-4585-9F1F-5772F003C613}"/>
              </a:ext>
            </a:extLst>
          </p:cNvPr>
          <p:cNvSpPr txBox="1"/>
          <p:nvPr/>
        </p:nvSpPr>
        <p:spPr>
          <a:xfrm>
            <a:off x="6439930" y="2215978"/>
            <a:ext cx="5356653" cy="196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정수형 데이터를 저장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실수형 데이터를 저장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문자형 데이터를 저장</a:t>
            </a:r>
            <a:endParaRPr lang="en-US" altLang="ko-KR" sz="2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3F985BF-D0BD-4D0E-8C41-B78B4F3E1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587" y="4887612"/>
            <a:ext cx="66103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8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468717-6576-4DAB-8198-5CD1DDC4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데이터를 불러오기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D7DB8-B999-46E1-8B2D-E7EEA6DB8D8B}"/>
              </a:ext>
            </a:extLst>
          </p:cNvPr>
          <p:cNvSpPr txBox="1"/>
          <p:nvPr/>
        </p:nvSpPr>
        <p:spPr>
          <a:xfrm>
            <a:off x="838200" y="2215978"/>
            <a:ext cx="5356653" cy="196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err="1"/>
              <a:t>PlayerPrefs.Get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ko-KR" sz="2800" dirty="0"/>
              <a:t>(Key)</a:t>
            </a:r>
          </a:p>
          <a:p>
            <a:pPr>
              <a:lnSpc>
                <a:spcPct val="150000"/>
              </a:lnSpc>
            </a:pPr>
            <a:r>
              <a:rPr lang="en-US" altLang="ko-KR" sz="2800" dirty="0" err="1"/>
              <a:t>PlayerPrefs.Get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Float</a:t>
            </a:r>
            <a:r>
              <a:rPr lang="en-US" altLang="ko-KR" sz="2800" dirty="0"/>
              <a:t>(Key)</a:t>
            </a:r>
          </a:p>
          <a:p>
            <a:pPr>
              <a:lnSpc>
                <a:spcPct val="150000"/>
              </a:lnSpc>
            </a:pPr>
            <a:r>
              <a:rPr lang="en-US" altLang="ko-KR" sz="2800" dirty="0" err="1"/>
              <a:t>PlayerPrefs.Get</a:t>
            </a:r>
            <a:r>
              <a:rPr lang="en-US" altLang="ko-K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r>
              <a:rPr lang="en-US" altLang="ko-KR" sz="2800" dirty="0"/>
              <a:t>(Key)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75953-6F1A-4585-9F1F-5772F003C613}"/>
              </a:ext>
            </a:extLst>
          </p:cNvPr>
          <p:cNvSpPr txBox="1"/>
          <p:nvPr/>
        </p:nvSpPr>
        <p:spPr>
          <a:xfrm>
            <a:off x="6439930" y="2215978"/>
            <a:ext cx="5356653" cy="196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정수형 데이터를 불러온다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실수형 데이터를 불러온다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문자형 데이터를 불러온다</a:t>
            </a:r>
            <a:endParaRPr lang="en-US" altLang="ko-KR" sz="28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3ABE7FF-A0D1-40BD-93F2-65E6732BF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616" y="4873993"/>
            <a:ext cx="5819260" cy="13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7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468717-6576-4DAB-8198-5CD1DDC4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데이터를 초기화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D7DB8-B999-46E1-8B2D-E7EEA6DB8D8B}"/>
              </a:ext>
            </a:extLst>
          </p:cNvPr>
          <p:cNvSpPr txBox="1"/>
          <p:nvPr/>
        </p:nvSpPr>
        <p:spPr>
          <a:xfrm>
            <a:off x="838200" y="2215978"/>
            <a:ext cx="5356653" cy="132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err="1"/>
              <a:t>PlayerPrefs.DeleteAll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en-US" altLang="ko-KR" sz="2800" dirty="0" err="1"/>
              <a:t>PlayerPrefs.DeleteKey</a:t>
            </a:r>
            <a:r>
              <a:rPr lang="en-US" altLang="ko-KR" sz="2800" dirty="0"/>
              <a:t>(Key)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75953-6F1A-4585-9F1F-5772F003C613}"/>
              </a:ext>
            </a:extLst>
          </p:cNvPr>
          <p:cNvSpPr txBox="1"/>
          <p:nvPr/>
        </p:nvSpPr>
        <p:spPr>
          <a:xfrm>
            <a:off x="6439930" y="2215978"/>
            <a:ext cx="5356653" cy="132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저장한 데이터 삭제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해당 키에 대한 값 삭제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22291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736FD518-D35A-4742-8785-118E85ABF017}"/>
              </a:ext>
            </a:extLst>
          </p:cNvPr>
          <p:cNvSpPr/>
          <p:nvPr/>
        </p:nvSpPr>
        <p:spPr>
          <a:xfrm rot="10800000">
            <a:off x="-2" y="-2"/>
            <a:ext cx="11079894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EA4AF8B-DAA8-46AB-BFBB-DB8D7A480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21967">
            <a:off x="790833" y="788437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데이터 저장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DD5C7A-7E95-403B-B865-2943985A8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166472">
            <a:off x="1524000" y="3602038"/>
            <a:ext cx="9144000" cy="1655762"/>
          </a:xfrm>
        </p:spPr>
        <p:txBody>
          <a:bodyPr/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Made by </a:t>
            </a:r>
            <a:r>
              <a:rPr lang="en-US" altLang="ko-KR" dirty="0" err="1">
                <a:latin typeface="나눔스퀘어" panose="020B0600000101010101" pitchFamily="50" charset="-127"/>
                <a:ea typeface="나눔스퀘어" panose="020B0600000101010101" pitchFamily="50" charset="-127"/>
              </a:rPr>
              <a:t>Karoid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40807DE-7B65-4005-B9FD-A5C387BB1FED}"/>
              </a:ext>
            </a:extLst>
          </p:cNvPr>
          <p:cNvSpPr/>
          <p:nvPr/>
        </p:nvSpPr>
        <p:spPr>
          <a:xfrm>
            <a:off x="159464" y="163383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Unity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로 만드는 </a:t>
            </a:r>
            <a:r>
              <a:rPr lang="en-US" altLang="ko-KR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2D </a:t>
            </a:r>
            <a:r>
              <a:rPr lang="ko-KR" altLang="en-US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게임</a:t>
            </a:r>
            <a:endParaRPr lang="ko-KR" altLang="en-US" dirty="0"/>
          </a:p>
        </p:txBody>
      </p:sp>
      <p:sp>
        <p:nvSpPr>
          <p:cNvPr id="6" name="이등변 삼각형 5">
            <a:extLst>
              <a:ext uri="{FF2B5EF4-FFF2-40B4-BE49-F238E27FC236}">
                <a16:creationId xmlns:a16="http://schemas.microsoft.com/office/drawing/2014/main" id="{BFFC85AE-CFDF-440B-94CA-41907C35DF90}"/>
              </a:ext>
            </a:extLst>
          </p:cNvPr>
          <p:cNvSpPr/>
          <p:nvPr/>
        </p:nvSpPr>
        <p:spPr>
          <a:xfrm rot="16200000">
            <a:off x="8151642" y="2817642"/>
            <a:ext cx="6858000" cy="1222716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681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나눔스퀘어 Light"/>
        <a:ea typeface="나눔스퀘어 Light"/>
        <a:cs typeface=""/>
      </a:majorFont>
      <a:minorFont>
        <a:latin typeface="나눔스퀘어 Light"/>
        <a:ea typeface="나눔스퀘어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103</Words>
  <Application>Microsoft Office PowerPoint</Application>
  <PresentationFormat>와이드스크린</PresentationFormat>
  <Paragraphs>25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나눔스퀘어</vt:lpstr>
      <vt:lpstr>나눔스퀘어 Light</vt:lpstr>
      <vt:lpstr>맑은 고딕</vt:lpstr>
      <vt:lpstr>Arial</vt:lpstr>
      <vt:lpstr>Office 테마</vt:lpstr>
      <vt:lpstr>데이터 저장</vt:lpstr>
      <vt:lpstr>데이터를 저장하기</vt:lpstr>
      <vt:lpstr>데이터를 불러오기</vt:lpstr>
      <vt:lpstr>데이터를 초기화</vt:lpstr>
      <vt:lpstr>데이터 저장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유니티의 인터페이스</dc:title>
  <dc:creator>Jeoung Seung Ho</dc:creator>
  <cp:lastModifiedBy>Jeoung Seung Ho</cp:lastModifiedBy>
  <cp:revision>53</cp:revision>
  <dcterms:created xsi:type="dcterms:W3CDTF">2018-08-13T13:04:57Z</dcterms:created>
  <dcterms:modified xsi:type="dcterms:W3CDTF">2018-09-10T13:36:23Z</dcterms:modified>
</cp:coreProperties>
</file>